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672" r:id="rId5"/>
  </p:sldMasterIdLst>
  <p:notesMasterIdLst>
    <p:notesMasterId r:id="rId7"/>
  </p:notesMasterIdLst>
  <p:handoutMasterIdLst>
    <p:handoutMasterId r:id="rId8"/>
  </p:handoutMasterIdLst>
  <p:sldIdLst>
    <p:sldId id="256" r:id="rId6"/>
  </p:sldIdLst>
  <p:sldSz cx="9144000" cy="5143500" type="screen16x9"/>
  <p:notesSz cx="7099300" cy="10234613"/>
  <p:defaultTextStyle>
    <a:defPPr>
      <a:defRPr lang="de-DE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81" userDrawn="1">
          <p15:clr>
            <a:srgbClr val="A4A3A4"/>
          </p15:clr>
        </p15:guide>
        <p15:guide id="2" pos="5148" userDrawn="1">
          <p15:clr>
            <a:srgbClr val="A4A3A4"/>
          </p15:clr>
        </p15:guide>
        <p15:guide id="3" orient="horz" pos="2958" userDrawn="1">
          <p15:clr>
            <a:srgbClr val="A4A3A4"/>
          </p15:clr>
        </p15:guide>
        <p15:guide id="5" pos="158" userDrawn="1">
          <p15:clr>
            <a:srgbClr val="A4A3A4"/>
          </p15:clr>
        </p15:guide>
        <p15:guide id="6" pos="4422" userDrawn="1">
          <p15:clr>
            <a:srgbClr val="A4A3A4"/>
          </p15:clr>
        </p15:guide>
        <p15:guide id="7" orient="horz" pos="123" userDrawn="1">
          <p15:clr>
            <a:srgbClr val="A4A3A4"/>
          </p15:clr>
        </p15:guide>
        <p15:guide id="8" orient="horz" pos="577" userDrawn="1">
          <p15:clr>
            <a:srgbClr val="A4A3A4"/>
          </p15:clr>
        </p15:guide>
        <p15:guide id="9" pos="2653" userDrawn="1">
          <p15:clr>
            <a:srgbClr val="A4A3A4"/>
          </p15:clr>
        </p15:guide>
        <p15:guide id="10" pos="4944" userDrawn="1">
          <p15:clr>
            <a:srgbClr val="A4A3A4"/>
          </p15:clr>
        </p15:guide>
        <p15:guide id="11" orient="horz" pos="31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ömmelhaus Niels" initials="BN" lastIdx="16" clrIdx="0">
    <p:extLst>
      <p:ext uri="{19B8F6BF-5375-455C-9EA6-DF929625EA0E}">
        <p15:presenceInfo xmlns:p15="http://schemas.microsoft.com/office/powerpoint/2012/main" userId="S-1-5-21-1270104959-522721920-1156062677-21874" providerId="AD"/>
      </p:ext>
    </p:extLst>
  </p:cmAuthor>
  <p:cmAuthor id="2" name="Michel Christian" initials="MC" lastIdx="3" clrIdx="1">
    <p:extLst>
      <p:ext uri="{19B8F6BF-5375-455C-9EA6-DF929625EA0E}">
        <p15:presenceInfo xmlns:p15="http://schemas.microsoft.com/office/powerpoint/2012/main" userId="S-1-5-21-1270104959-522721920-1156062677-2894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E64"/>
    <a:srgbClr val="575756"/>
    <a:srgbClr val="7099AF"/>
    <a:srgbClr val="325F77"/>
    <a:srgbClr val="2C2C2B"/>
    <a:srgbClr val="F2F2F2"/>
    <a:srgbClr val="B8E2F6"/>
    <a:srgbClr val="696968"/>
    <a:srgbClr val="004065"/>
    <a:srgbClr val="EDE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202B0CA-FC54-4496-8BCA-5EF66A818D29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Designformatvorlage 1 - Akz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Designformatvorlage 2 - Akz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C083E6E3-FA7D-4D7B-A595-EF9225AFEA82}" styleName="Helle Formatvorlage 1 - Akz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A111915-BE36-4E01-A7E5-04B1672EAD32}" styleName="Helle Formatvorlage 2 - Akz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Dunkle Formatvorlag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034E78-7F5D-4C2E-B375-FC64B27BC917}" styleName="Dunkle Formatvorlag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72" autoAdjust="0"/>
    <p:restoredTop sz="96622" autoAdjust="0"/>
  </p:normalViewPr>
  <p:slideViewPr>
    <p:cSldViewPr snapToGrid="0" snapToObjects="1">
      <p:cViewPr varScale="1">
        <p:scale>
          <a:sx n="107" d="100"/>
          <a:sy n="107" d="100"/>
        </p:scale>
        <p:origin x="1044" y="90"/>
      </p:cViewPr>
      <p:guideLst>
        <p:guide orient="horz" pos="781"/>
        <p:guide pos="5148"/>
        <p:guide orient="horz" pos="2958"/>
        <p:guide pos="158"/>
        <p:guide pos="4422"/>
        <p:guide orient="horz" pos="123"/>
        <p:guide orient="horz" pos="577"/>
        <p:guide pos="2653"/>
        <p:guide pos="4944"/>
        <p:guide orient="horz" pos="31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6346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9"/>
          </a:xfrm>
          <a:prstGeom prst="rect">
            <a:avLst/>
          </a:prstGeom>
        </p:spPr>
        <p:txBody>
          <a:bodyPr vert="horz" lIns="95070" tIns="47535" rIns="95070" bIns="47535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9721109"/>
            <a:ext cx="3076363" cy="513508"/>
          </a:xfrm>
          <a:prstGeom prst="rect">
            <a:avLst/>
          </a:prstGeom>
        </p:spPr>
        <p:txBody>
          <a:bodyPr vert="horz" lIns="95070" tIns="47535" rIns="95070" bIns="47535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295" y="9721109"/>
            <a:ext cx="3076363" cy="513508"/>
          </a:xfrm>
          <a:prstGeom prst="rect">
            <a:avLst/>
          </a:prstGeom>
        </p:spPr>
        <p:txBody>
          <a:bodyPr vert="horz" lIns="95070" tIns="47535" rIns="95070" bIns="47535" rtlCol="0" anchor="b"/>
          <a:lstStyle>
            <a:lvl1pPr algn="r">
              <a:defRPr sz="1200"/>
            </a:lvl1pPr>
          </a:lstStyle>
          <a:p>
            <a:fld id="{CA80B1C3-2870-C442-B688-6993EA1E06F2}" type="slidenum">
              <a:rPr lang="de-DE" smtClean="0"/>
              <a:t>‹Nr.›</a:t>
            </a:fld>
            <a:endParaRPr lang="de-DE"/>
          </a:p>
        </p:txBody>
      </p:sp>
      <p:sp>
        <p:nvSpPr>
          <p:cNvPr id="6" name="Datumsplatzhalter 5"/>
          <p:cNvSpPr>
            <a:spLocks noGrp="1"/>
          </p:cNvSpPr>
          <p:nvPr>
            <p:ph type="dt" sz="quarter" idx="1"/>
          </p:nvPr>
        </p:nvSpPr>
        <p:spPr>
          <a:xfrm>
            <a:off x="4021295" y="0"/>
            <a:ext cx="3076363" cy="513509"/>
          </a:xfrm>
          <a:prstGeom prst="rect">
            <a:avLst/>
          </a:prstGeom>
        </p:spPr>
        <p:txBody>
          <a:bodyPr vert="horz" lIns="95070" tIns="47535" rIns="95070" bIns="47535" rtlCol="0"/>
          <a:lstStyle>
            <a:lvl1pPr algn="r">
              <a:defRPr sz="1200"/>
            </a:lvl1pPr>
          </a:lstStyle>
          <a:p>
            <a:fld id="{85817798-FA31-BD4A-B127-7999F83596D4}" type="datetimeFigureOut">
              <a:rPr lang="de-DE" smtClean="0"/>
              <a:t>14.04.2026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93423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9"/>
          </a:xfrm>
          <a:prstGeom prst="rect">
            <a:avLst/>
          </a:prstGeom>
        </p:spPr>
        <p:txBody>
          <a:bodyPr vert="horz" lIns="95070" tIns="47535" rIns="95070" bIns="47535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5" y="0"/>
            <a:ext cx="3076363" cy="513509"/>
          </a:xfrm>
          <a:prstGeom prst="rect">
            <a:avLst/>
          </a:prstGeom>
        </p:spPr>
        <p:txBody>
          <a:bodyPr vert="horz" lIns="95070" tIns="47535" rIns="95070" bIns="47535" rtlCol="0"/>
          <a:lstStyle>
            <a:lvl1pPr algn="r">
              <a:defRPr sz="1200"/>
            </a:lvl1pPr>
          </a:lstStyle>
          <a:p>
            <a:fld id="{692395BB-8A12-D84C-9B09-5BB13E2DE3B7}" type="datetimeFigureOut">
              <a:rPr lang="de-DE" smtClean="0"/>
              <a:t>14.04.2026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37275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070" tIns="47535" rIns="95070" bIns="47535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1" y="4925408"/>
            <a:ext cx="5679440" cy="4029879"/>
          </a:xfrm>
          <a:prstGeom prst="rect">
            <a:avLst/>
          </a:prstGeom>
        </p:spPr>
        <p:txBody>
          <a:bodyPr vert="horz" lIns="95070" tIns="47535" rIns="95070" bIns="47535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721109"/>
            <a:ext cx="3076363" cy="513508"/>
          </a:xfrm>
          <a:prstGeom prst="rect">
            <a:avLst/>
          </a:prstGeom>
        </p:spPr>
        <p:txBody>
          <a:bodyPr vert="horz" lIns="95070" tIns="47535" rIns="95070" bIns="47535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5" y="9721109"/>
            <a:ext cx="3076363" cy="513508"/>
          </a:xfrm>
          <a:prstGeom prst="rect">
            <a:avLst/>
          </a:prstGeom>
        </p:spPr>
        <p:txBody>
          <a:bodyPr vert="horz" lIns="95070" tIns="47535" rIns="95070" bIns="47535" rtlCol="0" anchor="b"/>
          <a:lstStyle>
            <a:lvl1pPr algn="r">
              <a:defRPr sz="1200"/>
            </a:lvl1pPr>
          </a:lstStyle>
          <a:p>
            <a:fld id="{A0A9061B-0D65-0A4F-93CD-88AF301FC39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046421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3">
            <a:extLst>
              <a:ext uri="{FF2B5EF4-FFF2-40B4-BE49-F238E27FC236}">
                <a16:creationId xmlns:a16="http://schemas.microsoft.com/office/drawing/2014/main" id="{A7F013B1-0380-48D0-9297-16C1AE01406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0826" y="1906173"/>
            <a:ext cx="6300753" cy="66557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/>
              <a:t>Title</a:t>
            </a:r>
            <a:endParaRPr lang="de-DE" dirty="0"/>
          </a:p>
        </p:txBody>
      </p:sp>
      <p:sp>
        <p:nvSpPr>
          <p:cNvPr id="8" name="Textplatzhalter 13">
            <a:extLst>
              <a:ext uri="{FF2B5EF4-FFF2-40B4-BE49-F238E27FC236}">
                <a16:creationId xmlns:a16="http://schemas.microsoft.com/office/drawing/2014/main" id="{F4245A48-529F-4A6C-87A8-3948682713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0826" y="2571750"/>
            <a:ext cx="6300753" cy="66557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/>
              <a:t>Subtitle</a:t>
            </a:r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0EFC6E7B-F18D-6B28-0A22-91408DF66F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3760287"/>
            <a:ext cx="2176471" cy="1372123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8C3AC4A-4912-F9A5-8642-6134845F7FC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619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— Full-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>
            <a:extLst>
              <a:ext uri="{FF2B5EF4-FFF2-40B4-BE49-F238E27FC236}">
                <a16:creationId xmlns:a16="http://schemas.microsoft.com/office/drawing/2014/main" id="{9CE25C10-230C-8B5D-EE91-EC64003B7E4F}"/>
              </a:ext>
            </a:extLst>
          </p:cNvPr>
          <p:cNvSpPr/>
          <p:nvPr userDrawn="1"/>
        </p:nvSpPr>
        <p:spPr>
          <a:xfrm>
            <a:off x="1" y="0"/>
            <a:ext cx="9143998" cy="920010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192B6C3-EA38-DC47-CB0B-B2E5DF7C02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AE379019-E59E-0021-0028-CA837FD0833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  <p:sp>
        <p:nvSpPr>
          <p:cNvPr id="5" name="Textplatzhalter 10">
            <a:extLst>
              <a:ext uri="{FF2B5EF4-FFF2-40B4-BE49-F238E27FC236}">
                <a16:creationId xmlns:a16="http://schemas.microsoft.com/office/drawing/2014/main" id="{1E1AFF6C-560D-815B-CD9B-C02153E83F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2027" y="203659"/>
            <a:ext cx="7534692" cy="33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800" b="1" i="0" kern="1200" dirty="0" smtClean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6" name="Textplatzhalter 10">
            <a:extLst>
              <a:ext uri="{FF2B5EF4-FFF2-40B4-BE49-F238E27FC236}">
                <a16:creationId xmlns:a16="http://schemas.microsoft.com/office/drawing/2014/main" id="{261EB07D-A2DE-CB6C-6D31-CDB2A42F0A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2028" y="541691"/>
            <a:ext cx="7534692" cy="2693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200" b="0" i="0" kern="1200" dirty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/>
              <a:t>Subtitle</a:t>
            </a:r>
            <a:endParaRPr lang="de-DE" dirty="0"/>
          </a:p>
        </p:txBody>
      </p:sp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ACD55583-FA39-EEB4-D788-43A89684E75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262027" y="1188160"/>
            <a:ext cx="3465911" cy="32290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de-DE"/>
              <a:t>Content</a:t>
            </a:r>
            <a:endParaRPr lang="de-DE" dirty="0"/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E0B17946-5252-109D-FEC6-9A68268AEFB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341995" y="920010"/>
            <a:ext cx="4802003" cy="42234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de-DE"/>
              <a:t>Image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29420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C79A5C54-1D7E-41A9-9843-240A5AB20EF8}"/>
              </a:ext>
            </a:extLst>
          </p:cNvPr>
          <p:cNvSpPr/>
          <p:nvPr userDrawn="1"/>
        </p:nvSpPr>
        <p:spPr>
          <a:xfrm>
            <a:off x="139148" y="4800600"/>
            <a:ext cx="1726350" cy="32913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580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5FD93CBD-2203-CBBD-0F73-9704947BAA73}"/>
              </a:ext>
            </a:extLst>
          </p:cNvPr>
          <p:cNvSpPr/>
          <p:nvPr userDrawn="1"/>
        </p:nvSpPr>
        <p:spPr>
          <a:xfrm>
            <a:off x="-1" y="-1"/>
            <a:ext cx="9144000" cy="5143500"/>
          </a:xfrm>
          <a:prstGeom prst="rect">
            <a:avLst/>
          </a:prstGeom>
          <a:solidFill>
            <a:srgbClr val="6363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BDAFBD2-DAFE-A8D0-BBD3-EBABA136DA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810339" y="2249811"/>
            <a:ext cx="1523321" cy="64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459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(with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3">
            <a:extLst>
              <a:ext uri="{FF2B5EF4-FFF2-40B4-BE49-F238E27FC236}">
                <a16:creationId xmlns:a16="http://schemas.microsoft.com/office/drawing/2014/main" id="{A7F013B1-0380-48D0-9297-16C1AE01406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0825" y="1906172"/>
            <a:ext cx="3941796" cy="66557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8" name="Textplatzhalter 13">
            <a:extLst>
              <a:ext uri="{FF2B5EF4-FFF2-40B4-BE49-F238E27FC236}">
                <a16:creationId xmlns:a16="http://schemas.microsoft.com/office/drawing/2014/main" id="{F4245A48-529F-4A6C-87A8-3948682713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0825" y="2571750"/>
            <a:ext cx="3941796" cy="66557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dirty="0" err="1"/>
              <a:t>Subtitle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8976BA2-854A-B596-85DD-F9C86989B3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14850" y="0"/>
            <a:ext cx="4629150" cy="51435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B340AA0-B2B1-5C51-917F-033412AA94A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3760287"/>
            <a:ext cx="2176471" cy="137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598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-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944C8F0B-E005-1E2C-81F1-C6736B4EAF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C58804F-AD35-B7DF-01B6-565CF48581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  <p:sp>
        <p:nvSpPr>
          <p:cNvPr id="12" name="Foliennummernplatzhalter 1">
            <a:extLst>
              <a:ext uri="{FF2B5EF4-FFF2-40B4-BE49-F238E27FC236}">
                <a16:creationId xmlns:a16="http://schemas.microsoft.com/office/drawing/2014/main" id="{1A88C188-3FF9-4EB8-978B-E848B72251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39801" y="4868863"/>
            <a:ext cx="46439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B8197-AA6E-4905-BE13-765520F57C57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13">
            <a:extLst>
              <a:ext uri="{FF2B5EF4-FFF2-40B4-BE49-F238E27FC236}">
                <a16:creationId xmlns:a16="http://schemas.microsoft.com/office/drawing/2014/main" id="{45FB215E-F130-200E-0787-F894459C54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7025" y="1126067"/>
            <a:ext cx="8516492" cy="51646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Agenda</a:t>
            </a:r>
          </a:p>
          <a:p>
            <a:pPr lvl="0"/>
            <a:br>
              <a:rPr lang="de-DE" dirty="0"/>
            </a:br>
            <a:endParaRPr lang="de-DE" dirty="0"/>
          </a:p>
        </p:txBody>
      </p:sp>
      <p:sp>
        <p:nvSpPr>
          <p:cNvPr id="5" name="Textplatzhalter 13">
            <a:extLst>
              <a:ext uri="{FF2B5EF4-FFF2-40B4-BE49-F238E27FC236}">
                <a16:creationId xmlns:a16="http://schemas.microsoft.com/office/drawing/2014/main" id="{4786D995-C760-8ADF-1D3A-AF3BFF0DF17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7024" y="1879599"/>
            <a:ext cx="8516493" cy="1921933"/>
          </a:xfrm>
          <a:prstGeom prst="rect">
            <a:avLst/>
          </a:prstGeom>
        </p:spPr>
        <p:txBody>
          <a:bodyPr anchor="t"/>
          <a:lstStyle>
            <a:lvl1pPr marL="0" indent="0">
              <a:buFont typeface="+mj-lt"/>
              <a:buAutoNum type="arabicPeriod"/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 </a:t>
            </a:r>
          </a:p>
          <a:p>
            <a:pPr lvl="0"/>
            <a:r>
              <a:rPr lang="de-DE" dirty="0"/>
              <a:t> </a:t>
            </a:r>
          </a:p>
          <a:p>
            <a:pPr lvl="0"/>
            <a:r>
              <a:rPr lang="de-DE" dirty="0"/>
              <a:t> </a:t>
            </a:r>
          </a:p>
          <a:p>
            <a:pPr lvl="0"/>
            <a:r>
              <a:rPr lang="de-DE" dirty="0"/>
              <a:t> </a:t>
            </a:r>
          </a:p>
          <a:p>
            <a:pPr lvl="0"/>
            <a:br>
              <a:rPr lang="de-DE" dirty="0"/>
            </a:br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4E2B5005-2133-4602-A916-EBD4B815F8DC}"/>
              </a:ext>
            </a:extLst>
          </p:cNvPr>
          <p:cNvSpPr/>
          <p:nvPr userDrawn="1"/>
        </p:nvSpPr>
        <p:spPr>
          <a:xfrm>
            <a:off x="84482" y="4472608"/>
            <a:ext cx="5585791" cy="665922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3256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-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944C8F0B-E005-1E2C-81F1-C6736B4EAF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sp>
        <p:nvSpPr>
          <p:cNvPr id="6" name="Textplatzhalter 13">
            <a:extLst>
              <a:ext uri="{FF2B5EF4-FFF2-40B4-BE49-F238E27FC236}">
                <a16:creationId xmlns:a16="http://schemas.microsoft.com/office/drawing/2014/main" id="{9B71D8B1-4A78-3053-D4D5-BA8C4333F3C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0825" y="1906172"/>
            <a:ext cx="8440839" cy="66557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7" name="Textplatzhalter 13">
            <a:extLst>
              <a:ext uri="{FF2B5EF4-FFF2-40B4-BE49-F238E27FC236}">
                <a16:creationId xmlns:a16="http://schemas.microsoft.com/office/drawing/2014/main" id="{AE88DA82-86DB-4405-BB1E-5AF3E7FCE6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0825" y="2571750"/>
            <a:ext cx="8440839" cy="66557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B0682038-8EC2-0323-AFAE-AD647949437C}"/>
              </a:ext>
            </a:extLst>
          </p:cNvPr>
          <p:cNvSpPr/>
          <p:nvPr userDrawn="1"/>
        </p:nvSpPr>
        <p:spPr>
          <a:xfrm>
            <a:off x="84483" y="4477578"/>
            <a:ext cx="2966830" cy="561561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CA8DBAE-A7F9-EC92-1426-81AFDD2EDFD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9865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art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CF64C961-5C08-4CD7-88D7-2D92496DC123}"/>
              </a:ext>
            </a:extLst>
          </p:cNvPr>
          <p:cNvSpPr/>
          <p:nvPr userDrawn="1"/>
        </p:nvSpPr>
        <p:spPr>
          <a:xfrm>
            <a:off x="1" y="0"/>
            <a:ext cx="9141708" cy="920010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192B6C3-EA38-DC47-CB0B-B2E5DF7C02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AE379019-E59E-0021-0028-CA837FD0833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  <p:sp>
        <p:nvSpPr>
          <p:cNvPr id="5" name="Textplatzhalter 10">
            <a:extLst>
              <a:ext uri="{FF2B5EF4-FFF2-40B4-BE49-F238E27FC236}">
                <a16:creationId xmlns:a16="http://schemas.microsoft.com/office/drawing/2014/main" id="{1E1AFF6C-560D-815B-CD9B-C02153E83F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2027" y="203659"/>
            <a:ext cx="7546183" cy="33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800" b="1" i="0" kern="1200" dirty="0" smtClean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6" name="Textplatzhalter 10">
            <a:extLst>
              <a:ext uri="{FF2B5EF4-FFF2-40B4-BE49-F238E27FC236}">
                <a16:creationId xmlns:a16="http://schemas.microsoft.com/office/drawing/2014/main" id="{261EB07D-A2DE-CB6C-6D31-CDB2A42F0A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2028" y="541691"/>
            <a:ext cx="7546183" cy="2693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200" b="0" i="0" kern="1200" dirty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/>
              <a:t>Subtitle</a:t>
            </a:r>
            <a:endParaRPr lang="de-DE" dirty="0"/>
          </a:p>
        </p:txBody>
      </p:sp>
      <p:sp>
        <p:nvSpPr>
          <p:cNvPr id="10" name="Foliennummernplatzhalter 1">
            <a:extLst>
              <a:ext uri="{FF2B5EF4-FFF2-40B4-BE49-F238E27FC236}">
                <a16:creationId xmlns:a16="http://schemas.microsoft.com/office/drawing/2014/main" id="{90F38BC3-7779-4021-A27D-8C2F625B77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39801" y="4868863"/>
            <a:ext cx="46439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B8197-AA6E-4905-BE13-765520F57C57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307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 — Headline &amp; Sub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A9DC9534-7273-4FF9-BC14-3BCE64E670A3}"/>
              </a:ext>
            </a:extLst>
          </p:cNvPr>
          <p:cNvSpPr/>
          <p:nvPr userDrawn="1"/>
        </p:nvSpPr>
        <p:spPr>
          <a:xfrm>
            <a:off x="1" y="0"/>
            <a:ext cx="9141708" cy="920010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platzhalter 10">
            <a:extLst>
              <a:ext uri="{FF2B5EF4-FFF2-40B4-BE49-F238E27FC236}">
                <a16:creationId xmlns:a16="http://schemas.microsoft.com/office/drawing/2014/main" id="{7BDA103B-17E2-F30B-FE7C-6025AC5FE43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2027" y="203659"/>
            <a:ext cx="7546183" cy="33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800" b="1" i="0" kern="1200" dirty="0" smtClean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8" name="Textplatzhalter 10">
            <a:extLst>
              <a:ext uri="{FF2B5EF4-FFF2-40B4-BE49-F238E27FC236}">
                <a16:creationId xmlns:a16="http://schemas.microsoft.com/office/drawing/2014/main" id="{1016344B-270A-4CD2-910F-A5CBF3F98C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2028" y="541691"/>
            <a:ext cx="7546183" cy="2693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200" b="0" i="0" kern="1200" dirty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 err="1"/>
              <a:t>Subtitle</a:t>
            </a:r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44C8F0B-E005-1E2C-81F1-C6736B4EAF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C58804F-AD35-B7DF-01B6-565CF48581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  <p:sp>
        <p:nvSpPr>
          <p:cNvPr id="10" name="Inhaltsplatzhalter 3">
            <a:extLst>
              <a:ext uri="{FF2B5EF4-FFF2-40B4-BE49-F238E27FC236}">
                <a16:creationId xmlns:a16="http://schemas.microsoft.com/office/drawing/2014/main" id="{AF4B1179-B714-4C6C-AB44-60A0A36B4C3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50824" y="1121973"/>
            <a:ext cx="8584631" cy="35687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de-DE" dirty="0"/>
              <a:t>Content</a:t>
            </a:r>
          </a:p>
          <a:p>
            <a:pPr lvl="0"/>
            <a:endParaRPr lang="de-DE" dirty="0"/>
          </a:p>
        </p:txBody>
      </p:sp>
      <p:sp>
        <p:nvSpPr>
          <p:cNvPr id="12" name="Foliennummernplatzhalter 1">
            <a:extLst>
              <a:ext uri="{FF2B5EF4-FFF2-40B4-BE49-F238E27FC236}">
                <a16:creationId xmlns:a16="http://schemas.microsoft.com/office/drawing/2014/main" id="{1A88C188-3FF9-4EB8-978B-E848B72251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39801" y="4868863"/>
            <a:ext cx="46439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B8197-AA6E-4905-BE13-765520F57C57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0855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 — 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253B02B7-BEDB-472A-8EDE-0D32C4583BAC}"/>
              </a:ext>
            </a:extLst>
          </p:cNvPr>
          <p:cNvSpPr/>
          <p:nvPr userDrawn="1"/>
        </p:nvSpPr>
        <p:spPr>
          <a:xfrm>
            <a:off x="0" y="0"/>
            <a:ext cx="9141708" cy="920010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AFC348D7-66CD-4079-B738-A4A0722EDF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0826" y="1089499"/>
            <a:ext cx="7921624" cy="3606326"/>
          </a:xfrm>
          <a:prstGeom prst="rect">
            <a:avLst/>
          </a:prstGeom>
        </p:spPr>
        <p:txBody>
          <a:bodyPr/>
          <a:lstStyle>
            <a:lvl1pPr marL="171450" indent="-171450">
              <a:buClr>
                <a:schemeClr val="tx2"/>
              </a:buClr>
              <a:buFont typeface="Arial" panose="020B0604020202020204" pitchFamily="34" charset="0"/>
              <a:buChar char="•"/>
              <a:defRPr lang="de-DE" sz="1200" b="0" i="0" kern="1200" dirty="0">
                <a:solidFill>
                  <a:schemeClr val="tx1"/>
                </a:solidFill>
                <a:latin typeface="+mn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Text</a:t>
            </a:r>
          </a:p>
          <a:p>
            <a:pPr lvl="0"/>
            <a:r>
              <a:rPr lang="de-DE" dirty="0"/>
              <a:t>Text</a:t>
            </a:r>
          </a:p>
          <a:p>
            <a:pPr lvl="0"/>
            <a:r>
              <a:rPr lang="de-DE" dirty="0"/>
              <a:t>Text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44C8F0B-E005-1E2C-81F1-C6736B4EAF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C58804F-AD35-B7DF-01B6-565CF48581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  <p:sp>
        <p:nvSpPr>
          <p:cNvPr id="8" name="Foliennummernplatzhalter 1">
            <a:extLst>
              <a:ext uri="{FF2B5EF4-FFF2-40B4-BE49-F238E27FC236}">
                <a16:creationId xmlns:a16="http://schemas.microsoft.com/office/drawing/2014/main" id="{1E465B58-F88D-462E-819A-02464A244F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39801" y="4868863"/>
            <a:ext cx="46439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B8197-AA6E-4905-BE13-765520F57C57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10">
            <a:extLst>
              <a:ext uri="{FF2B5EF4-FFF2-40B4-BE49-F238E27FC236}">
                <a16:creationId xmlns:a16="http://schemas.microsoft.com/office/drawing/2014/main" id="{5314218C-C90D-0DCB-87A6-D9735B7BBD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2027" y="203659"/>
            <a:ext cx="7546184" cy="33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800" b="1" i="0" kern="1200" dirty="0" smtClean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333621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mparis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589C4BBF-3737-4BFD-9392-844A09A3E39E}"/>
              </a:ext>
            </a:extLst>
          </p:cNvPr>
          <p:cNvSpPr/>
          <p:nvPr userDrawn="1"/>
        </p:nvSpPr>
        <p:spPr>
          <a:xfrm>
            <a:off x="1" y="0"/>
            <a:ext cx="9141708" cy="920010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platzhalter 10">
            <a:extLst>
              <a:ext uri="{FF2B5EF4-FFF2-40B4-BE49-F238E27FC236}">
                <a16:creationId xmlns:a16="http://schemas.microsoft.com/office/drawing/2014/main" id="{7BDA103B-17E2-F30B-FE7C-6025AC5FE43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2027" y="203659"/>
            <a:ext cx="7546183" cy="33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800" b="1" i="0" kern="1200" dirty="0" smtClean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8" name="Textplatzhalter 10">
            <a:extLst>
              <a:ext uri="{FF2B5EF4-FFF2-40B4-BE49-F238E27FC236}">
                <a16:creationId xmlns:a16="http://schemas.microsoft.com/office/drawing/2014/main" id="{1016344B-270A-4CD2-910F-A5CBF3F98C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2028" y="541691"/>
            <a:ext cx="7546183" cy="2693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200" b="0" i="0" kern="1200" dirty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BE88E5FC-0E18-49E4-BC5B-CAE8A500398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0826" y="1095376"/>
            <a:ext cx="3786692" cy="3600448"/>
          </a:xfrm>
          <a:prstGeom prst="rect">
            <a:avLst/>
          </a:prstGeom>
        </p:spPr>
        <p:txBody>
          <a:bodyPr/>
          <a:lstStyle>
            <a:lvl1pPr marL="0" indent="0">
              <a:buClr>
                <a:schemeClr val="tx2"/>
              </a:buClr>
              <a:buFont typeface="Arial" panose="020B0604020202020204" pitchFamily="34" charset="0"/>
              <a:buNone/>
              <a:defRPr lang="de-DE" sz="1200" b="0" i="0" kern="1200" dirty="0">
                <a:solidFill>
                  <a:schemeClr val="tx1"/>
                </a:solidFill>
                <a:latin typeface="+mn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Content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EB565AC9-CA64-4BA7-805D-789C8E56C84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11638" y="1095376"/>
            <a:ext cx="3786692" cy="3600448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45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 lang="de-DE" sz="1200" b="0" i="0" kern="1200" dirty="0">
                <a:solidFill>
                  <a:schemeClr val="tx1"/>
                </a:solidFill>
                <a:latin typeface="+mn-lt"/>
                <a:ea typeface="Arial" charset="0"/>
                <a:cs typeface="Arial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45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Content</a:t>
            </a:r>
          </a:p>
          <a:p>
            <a:pPr lvl="0"/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856C26F7-C185-3245-B3AA-D97FD0D504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45AD531A-2EB4-0FFC-55B1-B95953B760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  <p:sp>
        <p:nvSpPr>
          <p:cNvPr id="13" name="Foliennummernplatzhalter 1">
            <a:extLst>
              <a:ext uri="{FF2B5EF4-FFF2-40B4-BE49-F238E27FC236}">
                <a16:creationId xmlns:a16="http://schemas.microsoft.com/office/drawing/2014/main" id="{542D7556-565C-4EE4-809B-6BDC0B0ECD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39801" y="4868863"/>
            <a:ext cx="46439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B8197-AA6E-4905-BE13-765520F57C57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1139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58">
          <p15:clr>
            <a:srgbClr val="FBAE40"/>
          </p15:clr>
        </p15:guide>
        <p15:guide id="3" pos="5148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— 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0720F967-7796-4EEA-B89E-F2CFC6ED7A63}"/>
              </a:ext>
            </a:extLst>
          </p:cNvPr>
          <p:cNvSpPr/>
          <p:nvPr userDrawn="1"/>
        </p:nvSpPr>
        <p:spPr>
          <a:xfrm>
            <a:off x="1" y="0"/>
            <a:ext cx="9141708" cy="920010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platzhalter 10">
            <a:extLst>
              <a:ext uri="{FF2B5EF4-FFF2-40B4-BE49-F238E27FC236}">
                <a16:creationId xmlns:a16="http://schemas.microsoft.com/office/drawing/2014/main" id="{7BDA103B-17E2-F30B-FE7C-6025AC5FE43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2027" y="203659"/>
            <a:ext cx="7546183" cy="33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800" b="1" i="0" kern="1200" dirty="0" smtClean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8" name="Textplatzhalter 10">
            <a:extLst>
              <a:ext uri="{FF2B5EF4-FFF2-40B4-BE49-F238E27FC236}">
                <a16:creationId xmlns:a16="http://schemas.microsoft.com/office/drawing/2014/main" id="{1016344B-270A-4CD2-910F-A5CBF3F98C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2028" y="541691"/>
            <a:ext cx="7546183" cy="2693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200" b="0" i="0" kern="1200" dirty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/>
              <a:t>Subtitle</a:t>
            </a:r>
            <a:endParaRPr lang="de-DE" dirty="0"/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9CD8725D-1AC2-4F21-8419-853BAF12E4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0826" y="1399734"/>
            <a:ext cx="3786692" cy="3296090"/>
          </a:xfrm>
          <a:prstGeom prst="rect">
            <a:avLst/>
          </a:prstGeom>
        </p:spPr>
        <p:txBody>
          <a:bodyPr/>
          <a:lstStyle>
            <a:lvl1pPr marL="171450" indent="-171450">
              <a:buClr>
                <a:schemeClr val="tx2"/>
              </a:buClr>
              <a:buFont typeface="Arial" panose="020B0604020202020204" pitchFamily="34" charset="0"/>
              <a:buChar char="•"/>
              <a:defRPr lang="de-DE" sz="1200" b="0" i="0" kern="1200" dirty="0">
                <a:solidFill>
                  <a:schemeClr val="tx1"/>
                </a:solidFill>
                <a:latin typeface="+mn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Text</a:t>
            </a:r>
          </a:p>
          <a:p>
            <a:pPr lvl="0"/>
            <a:r>
              <a:rPr lang="de-DE" dirty="0"/>
              <a:t>Text</a:t>
            </a:r>
          </a:p>
          <a:p>
            <a:pPr lvl="0"/>
            <a:r>
              <a:rPr lang="de-DE" dirty="0"/>
              <a:t>Text</a:t>
            </a:r>
          </a:p>
        </p:txBody>
      </p:sp>
      <p:sp>
        <p:nvSpPr>
          <p:cNvPr id="13" name="Textplatzhalter 10">
            <a:extLst>
              <a:ext uri="{FF2B5EF4-FFF2-40B4-BE49-F238E27FC236}">
                <a16:creationId xmlns:a16="http://schemas.microsoft.com/office/drawing/2014/main" id="{72C24514-C3CF-4BEC-861E-D767DEE682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11637" y="1400445"/>
            <a:ext cx="3786692" cy="3296091"/>
          </a:xfrm>
          <a:prstGeom prst="rect">
            <a:avLst/>
          </a:prstGeom>
        </p:spPr>
        <p:txBody>
          <a:bodyPr/>
          <a:lstStyle>
            <a:lvl1pPr marL="171450" indent="-171450">
              <a:buClr>
                <a:schemeClr val="tx2"/>
              </a:buClr>
              <a:buFont typeface="Arial" panose="020B0604020202020204" pitchFamily="34" charset="0"/>
              <a:buChar char="•"/>
              <a:defRPr lang="de-DE" sz="1200" b="0" i="0" kern="1200" dirty="0">
                <a:solidFill>
                  <a:schemeClr val="tx1"/>
                </a:solidFill>
                <a:latin typeface="+mn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/>
              <a:t>Text</a:t>
            </a:r>
          </a:p>
          <a:p>
            <a:pPr lvl="0"/>
            <a:r>
              <a:rPr lang="de-DE"/>
              <a:t>Text</a:t>
            </a:r>
          </a:p>
          <a:p>
            <a:pPr lvl="0"/>
            <a:r>
              <a:rPr lang="de-DE"/>
              <a:t>Text</a:t>
            </a:r>
            <a:endParaRPr lang="de-DE" dirty="0"/>
          </a:p>
        </p:txBody>
      </p:sp>
      <p:sp>
        <p:nvSpPr>
          <p:cNvPr id="14" name="Textplatzhalter 10">
            <a:extLst>
              <a:ext uri="{FF2B5EF4-FFF2-40B4-BE49-F238E27FC236}">
                <a16:creationId xmlns:a16="http://schemas.microsoft.com/office/drawing/2014/main" id="{3BF7F504-914F-4A16-B515-E63276ACC89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0825" y="1096358"/>
            <a:ext cx="3786693" cy="303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400" b="1" i="0" kern="1200" dirty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15" name="Textplatzhalter 10">
            <a:extLst>
              <a:ext uri="{FF2B5EF4-FFF2-40B4-BE49-F238E27FC236}">
                <a16:creationId xmlns:a16="http://schemas.microsoft.com/office/drawing/2014/main" id="{75E979BE-E36F-4C9E-8DF6-641AE3AF8F0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11637" y="1097070"/>
            <a:ext cx="3786693" cy="303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400" b="1" i="0" kern="1200" dirty="0">
                <a:solidFill>
                  <a:schemeClr val="tx1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pPr lvl="0"/>
            <a:r>
              <a:rPr lang="de-DE"/>
              <a:t>Title</a:t>
            </a:r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F3908CE0-EF98-9CC8-6687-6A7CFCD2DF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106402" y="327787"/>
            <a:ext cx="737115" cy="31162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054C6321-E284-05FE-AD8D-8E41924154B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56" y="4927276"/>
            <a:ext cx="957900" cy="57474"/>
          </a:xfrm>
          <a:prstGeom prst="rect">
            <a:avLst/>
          </a:prstGeom>
        </p:spPr>
      </p:pic>
      <p:sp>
        <p:nvSpPr>
          <p:cNvPr id="17" name="Foliennummernplatzhalter 1">
            <a:extLst>
              <a:ext uri="{FF2B5EF4-FFF2-40B4-BE49-F238E27FC236}">
                <a16:creationId xmlns:a16="http://schemas.microsoft.com/office/drawing/2014/main" id="{9316C0E9-B1C1-42D6-920C-15EE400220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39801" y="4868863"/>
            <a:ext cx="46439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B8197-AA6E-4905-BE13-765520F57C57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44597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58">
          <p15:clr>
            <a:srgbClr val="FBAE40"/>
          </p15:clr>
        </p15:guide>
        <p15:guide id="3" pos="514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FFCB210-4F7F-487E-91D8-0676341341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39801" y="4868863"/>
            <a:ext cx="46439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B8197-AA6E-4905-BE13-765520F57C57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713AA55-CFBC-490F-98BA-A9A0C7A674EB}"/>
              </a:ext>
            </a:extLst>
          </p:cNvPr>
          <p:cNvSpPr txBox="1">
            <a:spLocks/>
          </p:cNvSpPr>
          <p:nvPr userDrawn="1"/>
        </p:nvSpPr>
        <p:spPr>
          <a:xfrm>
            <a:off x="109326" y="4674288"/>
            <a:ext cx="2645741" cy="369038"/>
          </a:xfrm>
          <a:prstGeom prst="rect">
            <a:avLst/>
          </a:prstGeom>
        </p:spPr>
        <p:txBody>
          <a:bodyPr anchor="b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spcAft>
                <a:spcPts val="450"/>
              </a:spcAft>
              <a:buFont typeface="Arial"/>
              <a:buNone/>
              <a:defRPr sz="980" b="0" i="0" kern="120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Font typeface="Arial"/>
              <a:buChar char="•"/>
              <a:defRPr sz="15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Font typeface="Arial"/>
              <a:buChar char="•"/>
              <a:defRPr sz="135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450"/>
              </a:spcAft>
              <a:buFont typeface="Arial"/>
              <a:buChar char="•"/>
              <a:defRPr sz="135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600" dirty="0" err="1"/>
              <a:t>department</a:t>
            </a:r>
            <a:r>
              <a:rPr lang="de-DE" sz="600" dirty="0"/>
              <a:t> | </a:t>
            </a:r>
            <a:r>
              <a:rPr lang="de-DE" sz="600" dirty="0" err="1"/>
              <a:t>classification</a:t>
            </a:r>
            <a:r>
              <a:rPr lang="de-DE" sz="600" dirty="0"/>
              <a:t> | date</a:t>
            </a:r>
          </a:p>
        </p:txBody>
      </p:sp>
    </p:spTree>
    <p:extLst>
      <p:ext uri="{BB962C8B-B14F-4D97-AF65-F5344CB8AC3E}">
        <p14:creationId xmlns:p14="http://schemas.microsoft.com/office/powerpoint/2010/main" val="19259243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80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1" r:id="rId11"/>
    <p:sldLayoutId id="2147483782" r:id="rId1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0" i="0" kern="1200">
          <a:solidFill>
            <a:schemeClr val="tx1"/>
          </a:solidFill>
          <a:latin typeface="+mj-lt"/>
          <a:ea typeface="Arial Black" charset="0"/>
          <a:cs typeface="Arial Black" charset="0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spcAft>
          <a:spcPts val="450"/>
        </a:spcAft>
        <a:buFont typeface="Arial"/>
        <a:buNone/>
        <a:defRPr sz="12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003E64"/>
        </a:buClr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696968"/>
        </a:buClr>
        <a:buFont typeface="Arial" panose="020B0604020202020204" pitchFamily="34" charset="0"/>
        <a:buChar char="&gt;"/>
        <a:defRPr sz="12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003E64"/>
        </a:buClr>
        <a:buFont typeface="Arial" panose="020B0604020202020204" pitchFamily="34" charset="0"/>
        <a:buChar char="∙"/>
        <a:defRPr sz="12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696968"/>
        </a:buClr>
        <a:buFont typeface="Arial" panose="020B0604020202020204" pitchFamily="34" charset="0"/>
        <a:buChar char="∙"/>
        <a:defRPr sz="12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 userDrawn="1">
          <p15:clr>
            <a:srgbClr val="F26B43"/>
          </p15:clr>
        </p15:guide>
        <p15:guide id="2" pos="2653" userDrawn="1">
          <p15:clr>
            <a:srgbClr val="F26B43"/>
          </p15:clr>
        </p15:guide>
        <p15:guide id="3" orient="horz" pos="577" userDrawn="1">
          <p15:clr>
            <a:srgbClr val="F26B43"/>
          </p15:clr>
        </p15:guide>
        <p15:guide id="4" orient="horz" pos="690" userDrawn="1">
          <p15:clr>
            <a:srgbClr val="F26B43"/>
          </p15:clr>
        </p15:guide>
        <p15:guide id="5" pos="158" userDrawn="1">
          <p15:clr>
            <a:srgbClr val="F26B43"/>
          </p15:clr>
        </p15:guide>
        <p15:guide id="6" pos="4422" userDrawn="1">
          <p15:clr>
            <a:srgbClr val="F26B43"/>
          </p15:clr>
        </p15:guide>
        <p15:guide id="7" pos="4944" userDrawn="1">
          <p15:clr>
            <a:srgbClr val="F26B43"/>
          </p15:clr>
        </p15:guide>
        <p15:guide id="8" pos="5148" userDrawn="1">
          <p15:clr>
            <a:srgbClr val="F26B43"/>
          </p15:clr>
        </p15:guide>
        <p15:guide id="9" orient="horz" pos="2958" userDrawn="1">
          <p15:clr>
            <a:srgbClr val="F26B43"/>
          </p15:clr>
        </p15:guide>
        <p15:guide id="10" orient="horz" pos="31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F76D88C4-A8C4-5D7E-A68A-0635A25E1B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A16F8D2-A598-AE1F-04E6-E6F55BC23C7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594774"/>
      </p:ext>
    </p:extLst>
  </p:cSld>
  <p:clrMapOvr>
    <a:masterClrMapping/>
  </p:clrMapOvr>
</p:sld>
</file>

<file path=ppt/theme/theme1.xml><?xml version="1.0" encoding="utf-8"?>
<a:theme xmlns:a="http://schemas.openxmlformats.org/drawingml/2006/main" name="MD Präsentation">
  <a:themeElements>
    <a:clrScheme name="MD Corporate Color 2025">
      <a:dk1>
        <a:srgbClr val="575756"/>
      </a:dk1>
      <a:lt1>
        <a:srgbClr val="575756"/>
      </a:lt1>
      <a:dk2>
        <a:srgbClr val="FFFFFF"/>
      </a:dk2>
      <a:lt2>
        <a:srgbClr val="EBEBEB"/>
      </a:lt2>
      <a:accent1>
        <a:srgbClr val="003E64"/>
      </a:accent1>
      <a:accent2>
        <a:srgbClr val="0069A3"/>
      </a:accent2>
      <a:accent3>
        <a:srgbClr val="007DCA"/>
      </a:accent3>
      <a:accent4>
        <a:srgbClr val="0090D7"/>
      </a:accent4>
      <a:accent5>
        <a:srgbClr val="2CAFE6"/>
      </a:accent5>
      <a:accent6>
        <a:srgbClr val="A5D2F2"/>
      </a:accent6>
      <a:hlink>
        <a:srgbClr val="003E64"/>
      </a:hlink>
      <a:folHlink>
        <a:srgbClr val="7199B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noAutofit/>
      </a:bodyPr>
      <a:lstStyle>
        <a:defPPr algn="l">
          <a:defRPr sz="1200" dirty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äsentation1" id="{2541CD0F-ADE2-4633-B4B8-801F4460DD17}" vid="{B0E1D6F0-E6F5-4302-8951-D1AEF5748709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279bca3e-bf64-463a-8915-dca68d7fb21f">WSRH2N3JPZS5-2068064685-3186</_dlc_DocId>
    <_dlc_DocIdUrl xmlns="279bca3e-bf64-463a-8915-dca68d7fb21f">
      <Url>https://collaboration.mdgn.net/Home/BlackBoard/MarketingCommunication/_layouts/15/DocIdRedir.aspx?ID=WSRH2N3JPZS5-2068064685-3186</Url>
      <Description>WSRH2N3JPZS5-2068064685-3186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8531C83651424DBBF2BEE73F8D2ED6" ma:contentTypeVersion="2" ma:contentTypeDescription="Create a new document." ma:contentTypeScope="" ma:versionID="a21e68dc36611e53beb5d7fe5a5fc78d">
  <xsd:schema xmlns:xsd="http://www.w3.org/2001/XMLSchema" xmlns:xs="http://www.w3.org/2001/XMLSchema" xmlns:p="http://schemas.microsoft.com/office/2006/metadata/properties" xmlns:ns2="279bca3e-bf64-463a-8915-dca68d7fb21f" xmlns:ns3="e2ea6b12-2064-496c-92ab-63ff75d6e256" targetNamespace="http://schemas.microsoft.com/office/2006/metadata/properties" ma:root="true" ma:fieldsID="fc7ad99275e88a339b6e2b6b82418f14" ns2:_="" ns3:_="">
    <xsd:import namespace="279bca3e-bf64-463a-8915-dca68d7fb21f"/>
    <xsd:import namespace="e2ea6b12-2064-496c-92ab-63ff75d6e2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9bca3e-bf64-463a-8915-dca68d7fb21f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ea6b12-2064-496c-92ab-63ff75d6e256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E1198BE4-FA9D-4F12-AA79-749D0C0D1D5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445328B-1C35-4512-8A27-10C854EB325E}">
  <ds:schemaRefs>
    <ds:schemaRef ds:uri="http://purl.org/dc/elements/1.1/"/>
    <ds:schemaRef ds:uri="http://www.w3.org/XML/1998/namespace"/>
    <ds:schemaRef ds:uri="e2ea6b12-2064-496c-92ab-63ff75d6e256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279bca3e-bf64-463a-8915-dca68d7fb21f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6939AF1-011D-49AC-BF91-1703A880483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9bca3e-bf64-463a-8915-dca68d7fb21f"/>
    <ds:schemaRef ds:uri="e2ea6b12-2064-496c-92ab-63ff75d6e2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4A7781BC-2EA0-42BA-98FC-B542F789D9E9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17325fb6-b1f3-4998-a4df-4b5e287d9f22}" enabled="1" method="Privileged" siteId="{139b467a-8ab3-4f8e-a26f-6afd23addeeb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0</Words>
  <Application>Microsoft Office PowerPoint</Application>
  <PresentationFormat>Bildschirmpräsentation (16:9)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MD Präsentation</vt:lpstr>
      <vt:lpstr>PowerPoint-Präsentation</vt:lpstr>
    </vt:vector>
  </TitlesOfParts>
  <Manager>Niels.Broemmelhaus@md-elektronik.de</Manager>
  <Company>MD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Michel Christian</dc:creator>
  <cp:lastModifiedBy>Michel Christian</cp:lastModifiedBy>
  <cp:revision>31</cp:revision>
  <cp:lastPrinted>2024-11-10T13:43:18Z</cp:lastPrinted>
  <dcterms:created xsi:type="dcterms:W3CDTF">2025-11-19T07:47:09Z</dcterms:created>
  <dcterms:modified xsi:type="dcterms:W3CDTF">2026-04-14T16:20:50Z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0x010100A88531C83651424DBBF2BEE73F8D2ED6</vt:lpwstr>
  </property>
  <property fmtid="{D5CDD505-2E9C-101B-9397-08002B2CF9AE}" pid="3" name="_dlc_DocIdItemGuid">
    <vt:lpwstr>18c18555-00ef-4c80-9fc1-e1e92d69e7ce</vt:lpwstr>
  </property>
</Properties>
</file>