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72" r:id="rId5"/>
  </p:sldMasterIdLst>
  <p:notesMasterIdLst>
    <p:notesMasterId r:id="rId37"/>
  </p:notesMasterIdLst>
  <p:handoutMasterIdLst>
    <p:handoutMasterId r:id="rId38"/>
  </p:handoutMasterIdLst>
  <p:sldIdLst>
    <p:sldId id="406" r:id="rId6"/>
    <p:sldId id="412" r:id="rId7"/>
    <p:sldId id="430" r:id="rId8"/>
    <p:sldId id="418" r:id="rId9"/>
    <p:sldId id="368" r:id="rId10"/>
    <p:sldId id="415" r:id="rId11"/>
    <p:sldId id="419" r:id="rId12"/>
    <p:sldId id="413" r:id="rId13"/>
    <p:sldId id="420" r:id="rId14"/>
    <p:sldId id="400" r:id="rId15"/>
    <p:sldId id="402" r:id="rId16"/>
    <p:sldId id="404" r:id="rId17"/>
    <p:sldId id="422" r:id="rId18"/>
    <p:sldId id="423" r:id="rId19"/>
    <p:sldId id="405" r:id="rId20"/>
    <p:sldId id="421" r:id="rId21"/>
    <p:sldId id="403" r:id="rId22"/>
    <p:sldId id="426" r:id="rId23"/>
    <p:sldId id="427" r:id="rId24"/>
    <p:sldId id="281" r:id="rId25"/>
    <p:sldId id="424" r:id="rId26"/>
    <p:sldId id="276" r:id="rId27"/>
    <p:sldId id="283" r:id="rId28"/>
    <p:sldId id="429" r:id="rId29"/>
    <p:sldId id="272" r:id="rId30"/>
    <p:sldId id="417" r:id="rId31"/>
    <p:sldId id="428" r:id="rId32"/>
    <p:sldId id="409" r:id="rId33"/>
    <p:sldId id="407" r:id="rId34"/>
    <p:sldId id="416" r:id="rId35"/>
    <p:sldId id="431" r:id="rId36"/>
  </p:sldIdLst>
  <p:sldSz cx="9144000" cy="5143500" type="screen16x9"/>
  <p:notesSz cx="7099300" cy="10234613"/>
  <p:defaultTextStyle>
    <a:defPPr>
      <a:defRPr lang="de-D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81" userDrawn="1">
          <p15:clr>
            <a:srgbClr val="A4A3A4"/>
          </p15:clr>
        </p15:guide>
        <p15:guide id="2" pos="5148" userDrawn="1">
          <p15:clr>
            <a:srgbClr val="A4A3A4"/>
          </p15:clr>
        </p15:guide>
        <p15:guide id="3" orient="horz" pos="2958" userDrawn="1">
          <p15:clr>
            <a:srgbClr val="A4A3A4"/>
          </p15:clr>
        </p15:guide>
        <p15:guide id="5" pos="158" userDrawn="1">
          <p15:clr>
            <a:srgbClr val="A4A3A4"/>
          </p15:clr>
        </p15:guide>
        <p15:guide id="6" pos="4422" userDrawn="1">
          <p15:clr>
            <a:srgbClr val="A4A3A4"/>
          </p15:clr>
        </p15:guide>
        <p15:guide id="7" orient="horz" pos="123" userDrawn="1">
          <p15:clr>
            <a:srgbClr val="A4A3A4"/>
          </p15:clr>
        </p15:guide>
        <p15:guide id="8" orient="horz" pos="577" userDrawn="1">
          <p15:clr>
            <a:srgbClr val="A4A3A4"/>
          </p15:clr>
        </p15:guide>
        <p15:guide id="9" pos="2653" userDrawn="1">
          <p15:clr>
            <a:srgbClr val="A4A3A4"/>
          </p15:clr>
        </p15:guide>
        <p15:guide id="10" pos="4944" userDrawn="1">
          <p15:clr>
            <a:srgbClr val="A4A3A4"/>
          </p15:clr>
        </p15:guide>
        <p15:guide id="11" orient="horz" pos="31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ömmelhaus Niels" initials="BN" lastIdx="16" clrIdx="0">
    <p:extLst>
      <p:ext uri="{19B8F6BF-5375-455C-9EA6-DF929625EA0E}">
        <p15:presenceInfo xmlns:p15="http://schemas.microsoft.com/office/powerpoint/2012/main" userId="S-1-5-21-1270104959-522721920-1156062677-21874" providerId="AD"/>
      </p:ext>
    </p:extLst>
  </p:cmAuthor>
  <p:cmAuthor id="2" name="Michel Christian" initials="MC" lastIdx="3" clrIdx="1">
    <p:extLst>
      <p:ext uri="{19B8F6BF-5375-455C-9EA6-DF929625EA0E}">
        <p15:presenceInfo xmlns:p15="http://schemas.microsoft.com/office/powerpoint/2012/main" userId="S-1-5-21-1270104959-522721920-1156062677-2894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6"/>
    <a:srgbClr val="003E64"/>
    <a:srgbClr val="7099AF"/>
    <a:srgbClr val="325F77"/>
    <a:srgbClr val="2C2C2B"/>
    <a:srgbClr val="F2F2F2"/>
    <a:srgbClr val="B8E2F6"/>
    <a:srgbClr val="696968"/>
    <a:srgbClr val="004065"/>
    <a:srgbClr val="ED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202B0CA-FC54-4496-8BCA-5EF66A818D29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Designformatvorlage 2 - Akz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unkle Formatvorlag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034E78-7F5D-4C2E-B375-FC64B27BC917}" styleName="Dunkle Formatvorlag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866" autoAdjust="0"/>
    <p:restoredTop sz="96206" autoAdjust="0"/>
  </p:normalViewPr>
  <p:slideViewPr>
    <p:cSldViewPr snapToGrid="0" snapToObjects="1">
      <p:cViewPr varScale="1">
        <p:scale>
          <a:sx n="185" d="100"/>
          <a:sy n="185" d="100"/>
        </p:scale>
        <p:origin x="306" y="162"/>
      </p:cViewPr>
      <p:guideLst>
        <p:guide orient="horz" pos="781"/>
        <p:guide pos="5148"/>
        <p:guide orient="horz" pos="2958"/>
        <p:guide pos="158"/>
        <p:guide pos="4422"/>
        <p:guide orient="horz" pos="123"/>
        <p:guide orient="horz" pos="577"/>
        <p:guide pos="2653"/>
        <p:guide pos="4944"/>
        <p:guide orient="horz" pos="31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4" d="100"/>
          <a:sy n="104" d="100"/>
        </p:scale>
        <p:origin x="5220" y="1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commentAuthors" Target="commentAuthor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000" b="0" i="0" u="none" strike="noStrike" kern="1200" spc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sz="1000" dirty="0"/>
              <a:t>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00" b="0" i="0" u="none" strike="noStrike" kern="1200" spc="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44-45ED-8B03-B8113EA1107D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Data 2</c:v>
                </c:pt>
              </c:strCache>
            </c:strRef>
          </c:tx>
          <c:spPr>
            <a:solidFill>
              <a:srgbClr val="7199B0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44-45ED-8B03-B8113EA1107D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Data 3</c:v>
                </c:pt>
              </c:strCache>
            </c:strRef>
          </c:tx>
          <c:spPr>
            <a:solidFill>
              <a:srgbClr val="575756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F44-45ED-8B03-B8113EA1107D}"/>
            </c:ext>
          </c:extLst>
        </c:ser>
        <c:ser>
          <c:idx val="3"/>
          <c:order val="3"/>
          <c:tx>
            <c:strRef>
              <c:f>Tabelle1!$E$1</c:f>
              <c:strCache>
                <c:ptCount val="1"/>
                <c:pt idx="0">
                  <c:v>Data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Tabelle1!$E$2:$E$5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8D-41B8-8B6B-676ABAD804D5}"/>
            </c:ext>
          </c:extLst>
        </c:ser>
        <c:ser>
          <c:idx val="4"/>
          <c:order val="4"/>
          <c:tx>
            <c:strRef>
              <c:f>Tabelle1!$F$1</c:f>
              <c:strCache>
                <c:ptCount val="1"/>
                <c:pt idx="0">
                  <c:v>Data 5</c:v>
                </c:pt>
              </c:strCache>
            </c:strRef>
          </c:tx>
          <c:spPr>
            <a:solidFill>
              <a:srgbClr val="B7B4B4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Tabelle1!$F$2:$F$5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7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8D-41B8-8B6B-676ABAD804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79511216"/>
        <c:axId val="511518064"/>
      </c:barChart>
      <c:catAx>
        <c:axId val="1979511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000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1518064"/>
        <c:crosses val="autoZero"/>
        <c:auto val="1"/>
        <c:lblAlgn val="ctr"/>
        <c:lblOffset val="100"/>
        <c:noMultiLvlLbl val="0"/>
      </c:catAx>
      <c:valAx>
        <c:axId val="511518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00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79511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00" b="0" i="0" u="none" strike="noStrike" kern="120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en-US" sz="1100" noProof="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320" b="0" i="0" u="none" strike="noStrike" kern="1200" spc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dirty="0"/>
              <a:t>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320" b="0" i="0" u="none" strike="noStrike" kern="1200" spc="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Data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72E-4F10-805F-C729A5625C3E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Data 2</c:v>
                </c:pt>
              </c:strCache>
            </c:strRef>
          </c:tx>
          <c:spPr>
            <a:ln w="28575" cap="rnd">
              <a:solidFill>
                <a:srgbClr val="7199B0"/>
              </a:solidFill>
              <a:round/>
            </a:ln>
            <a:effectLst/>
          </c:spPr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72E-4F10-805F-C729A5625C3E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Data 3</c:v>
                </c:pt>
              </c:strCache>
            </c:strRef>
          </c:tx>
          <c:spPr>
            <a:ln w="28575" cap="rnd">
              <a:solidFill>
                <a:srgbClr val="575756"/>
              </a:solidFill>
              <a:round/>
            </a:ln>
            <a:effectLst/>
          </c:spPr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72E-4F10-805F-C729A5625C3E}"/>
            </c:ext>
          </c:extLst>
        </c:ser>
        <c:ser>
          <c:idx val="3"/>
          <c:order val="3"/>
          <c:tx>
            <c:strRef>
              <c:f>Tabelle1!$E$1</c:f>
              <c:strCache>
                <c:ptCount val="1"/>
                <c:pt idx="0">
                  <c:v>Data 4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Tabelle1!$E$2:$E$5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6</c:v>
                </c:pt>
                <c:pt idx="3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6B3-40F5-824E-33D19FD1C137}"/>
            </c:ext>
          </c:extLst>
        </c:ser>
        <c:ser>
          <c:idx val="4"/>
          <c:order val="4"/>
          <c:tx>
            <c:strRef>
              <c:f>Tabelle1!$F$1</c:f>
              <c:strCache>
                <c:ptCount val="1"/>
                <c:pt idx="0">
                  <c:v>Data 5</c:v>
                </c:pt>
              </c:strCache>
            </c:strRef>
          </c:tx>
          <c:spPr>
            <a:ln w="28575" cap="rnd">
              <a:solidFill>
                <a:srgbClr val="B7B4B4"/>
              </a:solidFill>
              <a:round/>
            </a:ln>
            <a:effectLst/>
          </c:spPr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Tabelle1!$F$2:$F$5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6B3-40F5-824E-33D19FD1C1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79511216"/>
        <c:axId val="511518064"/>
      </c:lineChart>
      <c:catAx>
        <c:axId val="1979511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00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1518064"/>
        <c:crosses val="autoZero"/>
        <c:auto val="1"/>
        <c:lblAlgn val="ctr"/>
        <c:lblOffset val="100"/>
        <c:noMultiLvlLbl val="0"/>
      </c:catAx>
      <c:valAx>
        <c:axId val="511518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00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79511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100" b="0" i="0" u="none" strike="noStrike" kern="120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en-US" sz="1100" noProof="0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320" b="0" i="0" u="none" strike="noStrike" kern="1200" spc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dirty="0"/>
              <a:t>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320" b="0" i="0" u="none" strike="noStrike" kern="1200" spc="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Data 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AF4-4AF9-9684-BBF03656CAEB}"/>
              </c:ext>
            </c:extLst>
          </c:dPt>
          <c:dPt>
            <c:idx val="1"/>
            <c:bubble3D val="0"/>
            <c:spPr>
              <a:solidFill>
                <a:srgbClr val="7199B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302-42A7-ACCB-A080DB22AD1B}"/>
              </c:ext>
            </c:extLst>
          </c:dPt>
          <c:dPt>
            <c:idx val="2"/>
            <c:bubble3D val="0"/>
            <c:spPr>
              <a:solidFill>
                <a:srgbClr val="575756"/>
              </a:solidFill>
              <a:ln>
                <a:solidFill>
                  <a:srgbClr val="575756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302-42A7-ACCB-A080DB22AD1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AF4-4AF9-9684-BBF03656CAEB}"/>
              </c:ext>
            </c:extLst>
          </c:dPt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44-45ED-8B03-B8113EA1107D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Data 2</c:v>
                </c:pt>
              </c:strCache>
            </c:strRef>
          </c:tx>
          <c:spPr>
            <a:solidFill>
              <a:srgbClr val="7199B0"/>
            </a:solidFill>
          </c:spPr>
          <c:dPt>
            <c:idx val="0"/>
            <c:bubble3D val="0"/>
            <c:spPr>
              <a:solidFill>
                <a:srgbClr val="7199B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AF4-4AF9-9684-BBF03656CAEB}"/>
              </c:ext>
            </c:extLst>
          </c:dPt>
          <c:dPt>
            <c:idx val="1"/>
            <c:bubble3D val="0"/>
            <c:spPr>
              <a:solidFill>
                <a:srgbClr val="7199B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AF4-4AF9-9684-BBF03656CAEB}"/>
              </c:ext>
            </c:extLst>
          </c:dPt>
          <c:dPt>
            <c:idx val="2"/>
            <c:bubble3D val="0"/>
            <c:spPr>
              <a:solidFill>
                <a:srgbClr val="7199B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0AF4-4AF9-9684-BBF03656CAEB}"/>
              </c:ext>
            </c:extLst>
          </c:dPt>
          <c:dPt>
            <c:idx val="3"/>
            <c:bubble3D val="0"/>
            <c:spPr>
              <a:solidFill>
                <a:srgbClr val="7199B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0AF4-4AF9-9684-BBF03656CAEB}"/>
              </c:ext>
            </c:extLst>
          </c:dPt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44-45ED-8B03-B8113EA1107D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Data 3</c:v>
                </c:pt>
              </c:strCache>
            </c:strRef>
          </c:tx>
          <c:spPr>
            <a:solidFill>
              <a:srgbClr val="575756"/>
            </a:solidFill>
          </c:spPr>
          <c:dPt>
            <c:idx val="0"/>
            <c:bubble3D val="0"/>
            <c:spPr>
              <a:solidFill>
                <a:srgbClr val="57575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0AF4-4AF9-9684-BBF03656CAEB}"/>
              </c:ext>
            </c:extLst>
          </c:dPt>
          <c:dPt>
            <c:idx val="1"/>
            <c:bubble3D val="0"/>
            <c:spPr>
              <a:solidFill>
                <a:srgbClr val="57575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0AF4-4AF9-9684-BBF03656CAEB}"/>
              </c:ext>
            </c:extLst>
          </c:dPt>
          <c:dPt>
            <c:idx val="2"/>
            <c:bubble3D val="0"/>
            <c:spPr>
              <a:solidFill>
                <a:srgbClr val="57575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0AF4-4AF9-9684-BBF03656CAEB}"/>
              </c:ext>
            </c:extLst>
          </c:dPt>
          <c:dPt>
            <c:idx val="3"/>
            <c:bubble3D val="0"/>
            <c:spPr>
              <a:solidFill>
                <a:srgbClr val="57575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0AF4-4AF9-9684-BBF03656CAEB}"/>
              </c:ext>
            </c:extLst>
          </c:dPt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F44-45ED-8B03-B8113EA1107D}"/>
            </c:ext>
          </c:extLst>
        </c:ser>
        <c:ser>
          <c:idx val="3"/>
          <c:order val="3"/>
          <c:tx>
            <c:strRef>
              <c:f>Tabelle1!$E$1</c:f>
              <c:strCache>
                <c:ptCount val="1"/>
                <c:pt idx="0">
                  <c:v>Data 4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0AF4-4AF9-9684-BBF03656CAE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0AF4-4AF9-9684-BBF03656CAE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0AF4-4AF9-9684-BBF03656CAE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0AF4-4AF9-9684-BBF03656CAEB}"/>
              </c:ext>
            </c:extLst>
          </c:dPt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Tabelle1!$E$2:$E$5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8D-41B8-8B6B-676ABAD804D5}"/>
            </c:ext>
          </c:extLst>
        </c:ser>
        <c:ser>
          <c:idx val="4"/>
          <c:order val="4"/>
          <c:tx>
            <c:strRef>
              <c:f>Tabelle1!$F$1</c:f>
              <c:strCache>
                <c:ptCount val="1"/>
                <c:pt idx="0">
                  <c:v>Data 5</c:v>
                </c:pt>
              </c:strCache>
            </c:strRef>
          </c:tx>
          <c:spPr>
            <a:solidFill>
              <a:srgbClr val="B7B4B4"/>
            </a:solidFill>
          </c:spPr>
          <c:dPt>
            <c:idx val="0"/>
            <c:bubble3D val="0"/>
            <c:spPr>
              <a:solidFill>
                <a:srgbClr val="B7B4B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1-0AF4-4AF9-9684-BBF03656CAEB}"/>
              </c:ext>
            </c:extLst>
          </c:dPt>
          <c:dPt>
            <c:idx val="1"/>
            <c:bubble3D val="0"/>
            <c:spPr>
              <a:solidFill>
                <a:srgbClr val="B7B4B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3-0AF4-4AF9-9684-BBF03656CAEB}"/>
              </c:ext>
            </c:extLst>
          </c:dPt>
          <c:dPt>
            <c:idx val="2"/>
            <c:bubble3D val="0"/>
            <c:spPr>
              <a:solidFill>
                <a:srgbClr val="B7B4B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5-0AF4-4AF9-9684-BBF03656CAEB}"/>
              </c:ext>
            </c:extLst>
          </c:dPt>
          <c:dPt>
            <c:idx val="3"/>
            <c:bubble3D val="0"/>
            <c:spPr>
              <a:solidFill>
                <a:srgbClr val="B7B4B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7-0AF4-4AF9-9684-BBF03656CAEB}"/>
              </c:ext>
            </c:extLst>
          </c:dPt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Tabelle1!$F$2:$F$5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7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8D-41B8-8B6B-676ABAD804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100" b="0" i="0" u="none" strike="noStrike" kern="120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en-US" sz="1100" noProof="0"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320" b="0" i="0" u="none" strike="noStrike" kern="1200" spc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sz="1000" dirty="0"/>
              <a:t>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320" b="0" i="0" u="none" strike="noStrike" kern="1200" spc="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Data 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AF4-4AF9-9684-BBF03656CAEB}"/>
              </c:ext>
            </c:extLst>
          </c:dPt>
          <c:dPt>
            <c:idx val="1"/>
            <c:bubble3D val="0"/>
            <c:spPr>
              <a:solidFill>
                <a:srgbClr val="7199B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302-42A7-ACCB-A080DB22AD1B}"/>
              </c:ext>
            </c:extLst>
          </c:dPt>
          <c:dPt>
            <c:idx val="2"/>
            <c:bubble3D val="0"/>
            <c:spPr>
              <a:solidFill>
                <a:srgbClr val="575756"/>
              </a:solidFill>
              <a:ln>
                <a:solidFill>
                  <a:srgbClr val="575756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302-42A7-ACCB-A080DB22AD1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AF4-4AF9-9684-BBF03656CAEB}"/>
              </c:ext>
            </c:extLst>
          </c:dPt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44-45ED-8B03-B8113EA1107D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Data 2</c:v>
                </c:pt>
              </c:strCache>
            </c:strRef>
          </c:tx>
          <c:spPr>
            <a:solidFill>
              <a:srgbClr val="7199B0"/>
            </a:solidFill>
          </c:spPr>
          <c:dPt>
            <c:idx val="0"/>
            <c:bubble3D val="0"/>
            <c:spPr>
              <a:solidFill>
                <a:srgbClr val="7199B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AF4-4AF9-9684-BBF03656CAEB}"/>
              </c:ext>
            </c:extLst>
          </c:dPt>
          <c:dPt>
            <c:idx val="1"/>
            <c:bubble3D val="0"/>
            <c:spPr>
              <a:solidFill>
                <a:srgbClr val="7199B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AF4-4AF9-9684-BBF03656CAEB}"/>
              </c:ext>
            </c:extLst>
          </c:dPt>
          <c:dPt>
            <c:idx val="2"/>
            <c:bubble3D val="0"/>
            <c:spPr>
              <a:solidFill>
                <a:srgbClr val="7199B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0AF4-4AF9-9684-BBF03656CAEB}"/>
              </c:ext>
            </c:extLst>
          </c:dPt>
          <c:dPt>
            <c:idx val="3"/>
            <c:bubble3D val="0"/>
            <c:spPr>
              <a:solidFill>
                <a:srgbClr val="7199B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0AF4-4AF9-9684-BBF03656CAEB}"/>
              </c:ext>
            </c:extLst>
          </c:dPt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44-45ED-8B03-B8113EA1107D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Data 3</c:v>
                </c:pt>
              </c:strCache>
            </c:strRef>
          </c:tx>
          <c:spPr>
            <a:solidFill>
              <a:srgbClr val="575756"/>
            </a:solidFill>
          </c:spPr>
          <c:dPt>
            <c:idx val="0"/>
            <c:bubble3D val="0"/>
            <c:spPr>
              <a:solidFill>
                <a:srgbClr val="57575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0AF4-4AF9-9684-BBF03656CAEB}"/>
              </c:ext>
            </c:extLst>
          </c:dPt>
          <c:dPt>
            <c:idx val="1"/>
            <c:bubble3D val="0"/>
            <c:spPr>
              <a:solidFill>
                <a:srgbClr val="57575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0AF4-4AF9-9684-BBF03656CAEB}"/>
              </c:ext>
            </c:extLst>
          </c:dPt>
          <c:dPt>
            <c:idx val="2"/>
            <c:bubble3D val="0"/>
            <c:spPr>
              <a:solidFill>
                <a:srgbClr val="57575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0AF4-4AF9-9684-BBF03656CAEB}"/>
              </c:ext>
            </c:extLst>
          </c:dPt>
          <c:dPt>
            <c:idx val="3"/>
            <c:bubble3D val="0"/>
            <c:spPr>
              <a:solidFill>
                <a:srgbClr val="57575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0AF4-4AF9-9684-BBF03656CAEB}"/>
              </c:ext>
            </c:extLst>
          </c:dPt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F44-45ED-8B03-B8113EA1107D}"/>
            </c:ext>
          </c:extLst>
        </c:ser>
        <c:ser>
          <c:idx val="3"/>
          <c:order val="3"/>
          <c:tx>
            <c:strRef>
              <c:f>Tabelle1!$E$1</c:f>
              <c:strCache>
                <c:ptCount val="1"/>
                <c:pt idx="0">
                  <c:v>Data 4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0AF4-4AF9-9684-BBF03656CAE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0AF4-4AF9-9684-BBF03656CAE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0AF4-4AF9-9684-BBF03656CAE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0AF4-4AF9-9684-BBF03656CAEB}"/>
              </c:ext>
            </c:extLst>
          </c:dPt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Tabelle1!$E$2:$E$5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8D-41B8-8B6B-676ABAD804D5}"/>
            </c:ext>
          </c:extLst>
        </c:ser>
        <c:ser>
          <c:idx val="4"/>
          <c:order val="4"/>
          <c:tx>
            <c:strRef>
              <c:f>Tabelle1!$F$1</c:f>
              <c:strCache>
                <c:ptCount val="1"/>
                <c:pt idx="0">
                  <c:v>Data 5</c:v>
                </c:pt>
              </c:strCache>
            </c:strRef>
          </c:tx>
          <c:spPr>
            <a:solidFill>
              <a:srgbClr val="B7B4B4"/>
            </a:solidFill>
          </c:spPr>
          <c:dPt>
            <c:idx val="0"/>
            <c:bubble3D val="0"/>
            <c:spPr>
              <a:solidFill>
                <a:srgbClr val="B7B4B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1-0AF4-4AF9-9684-BBF03656CAEB}"/>
              </c:ext>
            </c:extLst>
          </c:dPt>
          <c:dPt>
            <c:idx val="1"/>
            <c:bubble3D val="0"/>
            <c:spPr>
              <a:solidFill>
                <a:srgbClr val="B7B4B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3-0AF4-4AF9-9684-BBF03656CAEB}"/>
              </c:ext>
            </c:extLst>
          </c:dPt>
          <c:dPt>
            <c:idx val="2"/>
            <c:bubble3D val="0"/>
            <c:spPr>
              <a:solidFill>
                <a:srgbClr val="B7B4B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5-0AF4-4AF9-9684-BBF03656CAEB}"/>
              </c:ext>
            </c:extLst>
          </c:dPt>
          <c:dPt>
            <c:idx val="3"/>
            <c:bubble3D val="0"/>
            <c:spPr>
              <a:solidFill>
                <a:srgbClr val="B7B4B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7-0AF4-4AF9-9684-BBF03656CAEB}"/>
              </c:ext>
            </c:extLst>
          </c:dPt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Tabelle1!$F$2:$F$5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7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8D-41B8-8B6B-676ABAD804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00" b="0" i="0" u="none" strike="noStrike" kern="120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en-US" sz="1100" noProof="0"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320" b="0" i="0" u="none" strike="noStrike" kern="1200" spc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dirty="0"/>
              <a:t>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320" b="0" i="0" u="none" strike="noStrike" kern="1200" spc="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percentStack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AF4-4AF9-9684-BBF03656CAEB}"/>
              </c:ext>
            </c:extLst>
          </c:dPt>
          <c:dPt>
            <c:idx val="1"/>
            <c:bubble3D val="0"/>
            <c:spPr>
              <a:solidFill>
                <a:srgbClr val="7199B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302-42A7-ACCB-A080DB22AD1B}"/>
              </c:ext>
            </c:extLst>
          </c:dPt>
          <c:dPt>
            <c:idx val="2"/>
            <c:bubble3D val="0"/>
            <c:spPr>
              <a:solidFill>
                <a:srgbClr val="575756"/>
              </a:solidFill>
              <a:ln>
                <a:solidFill>
                  <a:srgbClr val="575756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302-42A7-ACCB-A080DB22AD1B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AF4-4AF9-9684-BBF03656CAEB}"/>
              </c:ext>
            </c:extLst>
          </c:dPt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44-45ED-8B03-B8113EA1107D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Data 2</c:v>
                </c:pt>
              </c:strCache>
            </c:strRef>
          </c:tx>
          <c:spPr>
            <a:solidFill>
              <a:srgbClr val="7199B0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7199B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AF4-4AF9-9684-BBF03656CAEB}"/>
              </c:ext>
            </c:extLst>
          </c:dPt>
          <c:dPt>
            <c:idx val="1"/>
            <c:bubble3D val="0"/>
            <c:spPr>
              <a:solidFill>
                <a:srgbClr val="7199B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AF4-4AF9-9684-BBF03656CAEB}"/>
              </c:ext>
            </c:extLst>
          </c:dPt>
          <c:dPt>
            <c:idx val="2"/>
            <c:bubble3D val="0"/>
            <c:spPr>
              <a:solidFill>
                <a:srgbClr val="7199B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0AF4-4AF9-9684-BBF03656CAEB}"/>
              </c:ext>
            </c:extLst>
          </c:dPt>
          <c:dPt>
            <c:idx val="3"/>
            <c:bubble3D val="0"/>
            <c:spPr>
              <a:solidFill>
                <a:srgbClr val="7199B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0AF4-4AF9-9684-BBF03656CAEB}"/>
              </c:ext>
            </c:extLst>
          </c:dPt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44-45ED-8B03-B8113EA1107D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Data 3</c:v>
                </c:pt>
              </c:strCache>
            </c:strRef>
          </c:tx>
          <c:spPr>
            <a:solidFill>
              <a:srgbClr val="575756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57575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0AF4-4AF9-9684-BBF03656CAEB}"/>
              </c:ext>
            </c:extLst>
          </c:dPt>
          <c:dPt>
            <c:idx val="1"/>
            <c:bubble3D val="0"/>
            <c:spPr>
              <a:solidFill>
                <a:srgbClr val="57575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0AF4-4AF9-9684-BBF03656CAEB}"/>
              </c:ext>
            </c:extLst>
          </c:dPt>
          <c:dPt>
            <c:idx val="2"/>
            <c:bubble3D val="0"/>
            <c:spPr>
              <a:solidFill>
                <a:srgbClr val="57575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0AF4-4AF9-9684-BBF03656CAEB}"/>
              </c:ext>
            </c:extLst>
          </c:dPt>
          <c:dPt>
            <c:idx val="3"/>
            <c:bubble3D val="0"/>
            <c:spPr>
              <a:solidFill>
                <a:srgbClr val="57575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0AF4-4AF9-9684-BBF03656CAEB}"/>
              </c:ext>
            </c:extLst>
          </c:dPt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F44-45ED-8B03-B8113EA1107D}"/>
            </c:ext>
          </c:extLst>
        </c:ser>
        <c:ser>
          <c:idx val="3"/>
          <c:order val="3"/>
          <c:tx>
            <c:strRef>
              <c:f>Tabelle1!$E$1</c:f>
              <c:strCache>
                <c:ptCount val="1"/>
                <c:pt idx="0">
                  <c:v>Data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0AF4-4AF9-9684-BBF03656CAEB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0AF4-4AF9-9684-BBF03656CAE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0AF4-4AF9-9684-BBF03656CAE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0AF4-4AF9-9684-BBF03656CAEB}"/>
              </c:ext>
            </c:extLst>
          </c:dPt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Tabelle1!$E$2:$E$5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8D-41B8-8B6B-676ABAD804D5}"/>
            </c:ext>
          </c:extLst>
        </c:ser>
        <c:ser>
          <c:idx val="4"/>
          <c:order val="4"/>
          <c:tx>
            <c:strRef>
              <c:f>Tabelle1!$F$1</c:f>
              <c:strCache>
                <c:ptCount val="1"/>
                <c:pt idx="0">
                  <c:v>Data 5</c:v>
                </c:pt>
              </c:strCache>
            </c:strRef>
          </c:tx>
          <c:spPr>
            <a:solidFill>
              <a:srgbClr val="B7B4B4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B7B4B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1-0AF4-4AF9-9684-BBF03656CAEB}"/>
              </c:ext>
            </c:extLst>
          </c:dPt>
          <c:dPt>
            <c:idx val="1"/>
            <c:bubble3D val="0"/>
            <c:spPr>
              <a:solidFill>
                <a:srgbClr val="B7B4B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3-0AF4-4AF9-9684-BBF03656CAEB}"/>
              </c:ext>
            </c:extLst>
          </c:dPt>
          <c:dPt>
            <c:idx val="2"/>
            <c:bubble3D val="0"/>
            <c:spPr>
              <a:solidFill>
                <a:srgbClr val="B7B4B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5-0AF4-4AF9-9684-BBF03656CAEB}"/>
              </c:ext>
            </c:extLst>
          </c:dPt>
          <c:dPt>
            <c:idx val="3"/>
            <c:bubble3D val="0"/>
            <c:spPr>
              <a:solidFill>
                <a:srgbClr val="B7B4B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7-0AF4-4AF9-9684-BBF03656CAEB}"/>
              </c:ext>
            </c:extLst>
          </c:dPt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Tabelle1!$F$2:$F$5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7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8D-41B8-8B6B-676ABAD804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54016751"/>
        <c:axId val="754018191"/>
      </c:areaChart>
      <c:catAx>
        <c:axId val="75401675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000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4018191"/>
        <c:crosses val="autoZero"/>
        <c:auto val="1"/>
        <c:lblAlgn val="ctr"/>
        <c:lblOffset val="100"/>
        <c:noMultiLvlLbl val="0"/>
      </c:catAx>
      <c:valAx>
        <c:axId val="7540181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000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4016751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00" b="0" i="0" u="none" strike="noStrike" kern="120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en-US" sz="1100" noProof="0"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000" b="0" i="0" u="none" strike="noStrike" kern="1200" spc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sz="1000" dirty="0"/>
              <a:t>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00" b="0" i="0" u="none" strike="noStrike" kern="1200" spc="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406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302-42A7-ACCB-A080DB22AD1B}"/>
              </c:ext>
            </c:extLst>
          </c:dPt>
          <c:dPt>
            <c:idx val="2"/>
            <c:invertIfNegative val="0"/>
            <c:bubble3D val="0"/>
            <c:spPr>
              <a:solidFill>
                <a:srgbClr val="004065"/>
              </a:solidFill>
              <a:ln>
                <a:solidFill>
                  <a:srgbClr val="575756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302-42A7-ACCB-A080DB22AD1B}"/>
              </c:ext>
            </c:extLst>
          </c:dPt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44-45ED-8B03-B8113EA1107D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Data 2</c:v>
                </c:pt>
              </c:strCache>
            </c:strRef>
          </c:tx>
          <c:spPr>
            <a:solidFill>
              <a:srgbClr val="7199B0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44-45ED-8B03-B8113EA1107D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Data 3</c:v>
                </c:pt>
              </c:strCache>
            </c:strRef>
          </c:tx>
          <c:spPr>
            <a:solidFill>
              <a:srgbClr val="575756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F44-45ED-8B03-B8113EA1107D}"/>
            </c:ext>
          </c:extLst>
        </c:ser>
        <c:ser>
          <c:idx val="3"/>
          <c:order val="3"/>
          <c:tx>
            <c:strRef>
              <c:f>Tabelle1!$E$1</c:f>
              <c:strCache>
                <c:ptCount val="1"/>
                <c:pt idx="0">
                  <c:v>Data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Tabelle1!$E$2:$E$5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8D-41B8-8B6B-676ABAD804D5}"/>
            </c:ext>
          </c:extLst>
        </c:ser>
        <c:ser>
          <c:idx val="4"/>
          <c:order val="4"/>
          <c:tx>
            <c:strRef>
              <c:f>Tabelle1!$F$1</c:f>
              <c:strCache>
                <c:ptCount val="1"/>
                <c:pt idx="0">
                  <c:v>Data 5</c:v>
                </c:pt>
              </c:strCache>
            </c:strRef>
          </c:tx>
          <c:spPr>
            <a:solidFill>
              <a:srgbClr val="B7B4B4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Tabelle1!$F$2:$F$5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7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8D-41B8-8B6B-676ABAD804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979511216"/>
        <c:axId val="511518064"/>
      </c:barChart>
      <c:valAx>
        <c:axId val="5115180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00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79511216"/>
        <c:crosses val="autoZero"/>
        <c:crossBetween val="between"/>
      </c:valAx>
      <c:catAx>
        <c:axId val="1979511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000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151806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00" b="0" i="0" u="none" strike="noStrike" kern="120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en-US" sz="1100" noProof="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9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721109"/>
            <a:ext cx="3076363" cy="513508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295" y="9721109"/>
            <a:ext cx="3076363" cy="513508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r">
              <a:defRPr sz="1200"/>
            </a:lvl1pPr>
          </a:lstStyle>
          <a:p>
            <a:fld id="{CA80B1C3-2870-C442-B688-6993EA1E06F2}" type="slidenum">
              <a:rPr lang="de-DE" smtClean="0"/>
              <a:t>‹Nr.›</a:t>
            </a:fld>
            <a:endParaRPr lang="de-DE"/>
          </a:p>
        </p:txBody>
      </p:sp>
      <p:sp>
        <p:nvSpPr>
          <p:cNvPr id="6" name="Datumsplatzhalter 5"/>
          <p:cNvSpPr>
            <a:spLocks noGrp="1"/>
          </p:cNvSpPr>
          <p:nvPr>
            <p:ph type="dt" sz="quarter" idx="1"/>
          </p:nvPr>
        </p:nvSpPr>
        <p:spPr>
          <a:xfrm>
            <a:off x="4021295" y="0"/>
            <a:ext cx="3076363" cy="513509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r">
              <a:defRPr sz="1200"/>
            </a:lvl1pPr>
          </a:lstStyle>
          <a:p>
            <a:fld id="{85817798-FA31-BD4A-B127-7999F83596D4}" type="datetimeFigureOut">
              <a:rPr lang="de-DE" smtClean="0"/>
              <a:t>10.08.2026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93423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9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3509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r">
              <a:defRPr sz="1200"/>
            </a:lvl1pPr>
          </a:lstStyle>
          <a:p>
            <a:fld id="{692395BB-8A12-D84C-9B09-5BB13E2DE3B7}" type="datetimeFigureOut">
              <a:rPr lang="de-DE" smtClean="0"/>
              <a:t>10.08.2026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37275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70" tIns="47535" rIns="95070" bIns="47535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1" y="4925408"/>
            <a:ext cx="5679440" cy="4029879"/>
          </a:xfrm>
          <a:prstGeom prst="rect">
            <a:avLst/>
          </a:prstGeom>
        </p:spPr>
        <p:txBody>
          <a:bodyPr vert="horz" lIns="95070" tIns="47535" rIns="95070" bIns="47535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721109"/>
            <a:ext cx="3076363" cy="513508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5" y="9721109"/>
            <a:ext cx="3076363" cy="513508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r">
              <a:defRPr sz="1200"/>
            </a:lvl1pPr>
          </a:lstStyle>
          <a:p>
            <a:fld id="{A0A9061B-0D65-0A4F-93CD-88AF301FC39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04642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3">
            <a:extLst>
              <a:ext uri="{FF2B5EF4-FFF2-40B4-BE49-F238E27FC236}">
                <a16:creationId xmlns:a16="http://schemas.microsoft.com/office/drawing/2014/main" id="{A7F013B1-0380-48D0-9297-16C1AE0140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0826" y="1906173"/>
            <a:ext cx="6300753" cy="66557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/>
              <a:t>Title</a:t>
            </a:r>
            <a:endParaRPr lang="de-DE" dirty="0"/>
          </a:p>
        </p:txBody>
      </p:sp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F4245A48-529F-4A6C-87A8-3948682713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0826" y="2571750"/>
            <a:ext cx="6300753" cy="6655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/>
              <a:t>Subtitle</a:t>
            </a:r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0EFC6E7B-F18D-6B28-0A22-91408DF66F2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3760287"/>
            <a:ext cx="2176471" cy="1372123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8C3AC4A-4912-F9A5-8642-6134845F7FC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310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— Full-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9CE25C10-230C-8B5D-EE91-EC64003B7E4F}"/>
              </a:ext>
            </a:extLst>
          </p:cNvPr>
          <p:cNvSpPr/>
          <p:nvPr userDrawn="1"/>
        </p:nvSpPr>
        <p:spPr>
          <a:xfrm>
            <a:off x="1" y="0"/>
            <a:ext cx="914399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192B6C3-EA38-DC47-CB0B-B2E5DF7C028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E379019-E59E-0021-0028-CA837FD083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5" name="Textplatzhalter 10">
            <a:extLst>
              <a:ext uri="{FF2B5EF4-FFF2-40B4-BE49-F238E27FC236}">
                <a16:creationId xmlns:a16="http://schemas.microsoft.com/office/drawing/2014/main" id="{1E1AFF6C-560D-815B-CD9B-C02153E83F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34692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261EB07D-A2DE-CB6C-6D31-CDB2A42F0A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028" y="541691"/>
            <a:ext cx="7534692" cy="2693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200" b="0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/>
              <a:t>Subtitle</a:t>
            </a:r>
            <a:endParaRPr lang="de-DE" dirty="0"/>
          </a:p>
        </p:txBody>
      </p:sp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ACD55583-FA39-EEB4-D788-43A89684E75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262027" y="1188160"/>
            <a:ext cx="3465911" cy="32290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de-DE"/>
              <a:t>Content</a:t>
            </a:r>
            <a:endParaRPr lang="de-DE" dirty="0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E0B17946-5252-109D-FEC6-9A68268AEFB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341995" y="920010"/>
            <a:ext cx="4802003" cy="42234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de-DE"/>
              <a:t>Image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33484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C79A5C54-1D7E-41A9-9843-240A5AB20EF8}"/>
              </a:ext>
            </a:extLst>
          </p:cNvPr>
          <p:cNvSpPr/>
          <p:nvPr userDrawn="1"/>
        </p:nvSpPr>
        <p:spPr>
          <a:xfrm>
            <a:off x="139148" y="4800600"/>
            <a:ext cx="1726350" cy="32913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9524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5FD93CBD-2203-CBBD-0F73-9704947BAA73}"/>
              </a:ext>
            </a:extLst>
          </p:cNvPr>
          <p:cNvSpPr/>
          <p:nvPr userDrawn="1"/>
        </p:nvSpPr>
        <p:spPr>
          <a:xfrm>
            <a:off x="-1" y="-1"/>
            <a:ext cx="9144000" cy="5143500"/>
          </a:xfrm>
          <a:prstGeom prst="rect">
            <a:avLst/>
          </a:prstGeom>
          <a:solidFill>
            <a:srgbClr val="6363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BDAFBD2-DAFE-A8D0-BBD3-EBABA136DA4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3810339" y="2249811"/>
            <a:ext cx="1523321" cy="64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922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(with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3">
            <a:extLst>
              <a:ext uri="{FF2B5EF4-FFF2-40B4-BE49-F238E27FC236}">
                <a16:creationId xmlns:a16="http://schemas.microsoft.com/office/drawing/2014/main" id="{A7F013B1-0380-48D0-9297-16C1AE0140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0825" y="1906172"/>
            <a:ext cx="3941796" cy="66557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F4245A48-529F-4A6C-87A8-3948682713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0825" y="2571750"/>
            <a:ext cx="3941796" cy="6655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 err="1"/>
              <a:t>Subtitle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8976BA2-854A-B596-85DD-F9C86989B3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4850" y="0"/>
            <a:ext cx="4629150" cy="51435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B340AA0-B2B1-5C51-917F-033412AA94A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760287"/>
            <a:ext cx="2176471" cy="137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01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944C8F0B-E005-1E2C-81F1-C6736B4EAF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C58804F-AD35-B7DF-01B6-565CF4858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12" name="Foliennummernplatzhalter 1">
            <a:extLst>
              <a:ext uri="{FF2B5EF4-FFF2-40B4-BE49-F238E27FC236}">
                <a16:creationId xmlns:a16="http://schemas.microsoft.com/office/drawing/2014/main" id="{1A88C188-3FF9-4EB8-978B-E848B72251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13">
            <a:extLst>
              <a:ext uri="{FF2B5EF4-FFF2-40B4-BE49-F238E27FC236}">
                <a16:creationId xmlns:a16="http://schemas.microsoft.com/office/drawing/2014/main" id="{45FB215E-F130-200E-0787-F894459C54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7025" y="1126067"/>
            <a:ext cx="8516492" cy="51646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Agenda</a:t>
            </a:r>
          </a:p>
          <a:p>
            <a:pPr lvl="0"/>
            <a:br>
              <a:rPr lang="de-DE" dirty="0"/>
            </a:br>
            <a:endParaRPr lang="de-DE" dirty="0"/>
          </a:p>
        </p:txBody>
      </p:sp>
      <p:sp>
        <p:nvSpPr>
          <p:cNvPr id="5" name="Textplatzhalter 13">
            <a:extLst>
              <a:ext uri="{FF2B5EF4-FFF2-40B4-BE49-F238E27FC236}">
                <a16:creationId xmlns:a16="http://schemas.microsoft.com/office/drawing/2014/main" id="{4786D995-C760-8ADF-1D3A-AF3BFF0DF1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7024" y="1879599"/>
            <a:ext cx="8516493" cy="1921933"/>
          </a:xfrm>
          <a:prstGeom prst="rect">
            <a:avLst/>
          </a:prstGeom>
        </p:spPr>
        <p:txBody>
          <a:bodyPr anchor="t"/>
          <a:lstStyle>
            <a:lvl1pPr marL="0" indent="0">
              <a:buFont typeface="+mj-lt"/>
              <a:buAutoNum type="arabicPeriod"/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 </a:t>
            </a:r>
          </a:p>
          <a:p>
            <a:pPr lvl="0"/>
            <a:r>
              <a:rPr lang="de-DE" dirty="0"/>
              <a:t> </a:t>
            </a:r>
          </a:p>
          <a:p>
            <a:pPr lvl="0"/>
            <a:r>
              <a:rPr lang="de-DE" dirty="0"/>
              <a:t> </a:t>
            </a:r>
          </a:p>
          <a:p>
            <a:pPr lvl="0"/>
            <a:r>
              <a:rPr lang="de-DE" dirty="0"/>
              <a:t> </a:t>
            </a:r>
          </a:p>
          <a:p>
            <a:pPr lvl="0"/>
            <a:br>
              <a:rPr lang="de-DE" dirty="0"/>
            </a:br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E2B5005-2133-4602-A916-EBD4B815F8DC}"/>
              </a:ext>
            </a:extLst>
          </p:cNvPr>
          <p:cNvSpPr/>
          <p:nvPr userDrawn="1"/>
        </p:nvSpPr>
        <p:spPr>
          <a:xfrm>
            <a:off x="84482" y="4472608"/>
            <a:ext cx="5585791" cy="665922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358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-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944C8F0B-E005-1E2C-81F1-C6736B4EAF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sp>
        <p:nvSpPr>
          <p:cNvPr id="6" name="Textplatzhalter 13">
            <a:extLst>
              <a:ext uri="{FF2B5EF4-FFF2-40B4-BE49-F238E27FC236}">
                <a16:creationId xmlns:a16="http://schemas.microsoft.com/office/drawing/2014/main" id="{9B71D8B1-4A78-3053-D4D5-BA8C4333F3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0825" y="1906172"/>
            <a:ext cx="8440839" cy="66557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7" name="Textplatzhalter 13">
            <a:extLst>
              <a:ext uri="{FF2B5EF4-FFF2-40B4-BE49-F238E27FC236}">
                <a16:creationId xmlns:a16="http://schemas.microsoft.com/office/drawing/2014/main" id="{AE88DA82-86DB-4405-BB1E-5AF3E7FCE6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0825" y="2571750"/>
            <a:ext cx="8440839" cy="6655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B0682038-8EC2-0323-AFAE-AD647949437C}"/>
              </a:ext>
            </a:extLst>
          </p:cNvPr>
          <p:cNvSpPr/>
          <p:nvPr userDrawn="1"/>
        </p:nvSpPr>
        <p:spPr>
          <a:xfrm>
            <a:off x="84483" y="4477578"/>
            <a:ext cx="2966830" cy="561561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CA8DBAE-A7F9-EC92-1426-81AFDD2EDF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5207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art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CF64C961-5C08-4CD7-88D7-2D92496DC123}"/>
              </a:ext>
            </a:extLst>
          </p:cNvPr>
          <p:cNvSpPr/>
          <p:nvPr userDrawn="1"/>
        </p:nvSpPr>
        <p:spPr>
          <a:xfrm>
            <a:off x="1" y="0"/>
            <a:ext cx="914170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192B6C3-EA38-DC47-CB0B-B2E5DF7C028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E379019-E59E-0021-0028-CA837FD083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5" name="Textplatzhalter 10">
            <a:extLst>
              <a:ext uri="{FF2B5EF4-FFF2-40B4-BE49-F238E27FC236}">
                <a16:creationId xmlns:a16="http://schemas.microsoft.com/office/drawing/2014/main" id="{1E1AFF6C-560D-815B-CD9B-C02153E83F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46183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261EB07D-A2DE-CB6C-6D31-CDB2A42F0A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028" y="541691"/>
            <a:ext cx="7546183" cy="2693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200" b="0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/>
              <a:t>Subtitle</a:t>
            </a:r>
            <a:endParaRPr lang="de-DE" dirty="0"/>
          </a:p>
        </p:txBody>
      </p:sp>
      <p:sp>
        <p:nvSpPr>
          <p:cNvPr id="10" name="Foliennummernplatzhalter 1">
            <a:extLst>
              <a:ext uri="{FF2B5EF4-FFF2-40B4-BE49-F238E27FC236}">
                <a16:creationId xmlns:a16="http://schemas.microsoft.com/office/drawing/2014/main" id="{90F38BC3-7779-4021-A27D-8C2F625B7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718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 — Headline &amp; Sub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A9DC9534-7273-4FF9-BC14-3BCE64E670A3}"/>
              </a:ext>
            </a:extLst>
          </p:cNvPr>
          <p:cNvSpPr/>
          <p:nvPr userDrawn="1"/>
        </p:nvSpPr>
        <p:spPr>
          <a:xfrm>
            <a:off x="1" y="0"/>
            <a:ext cx="914170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7BDA103B-17E2-F30B-FE7C-6025AC5FE4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46183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1016344B-270A-4CD2-910F-A5CBF3F98C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028" y="541691"/>
            <a:ext cx="7546183" cy="2693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200" b="0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 err="1"/>
              <a:t>Subtitle</a:t>
            </a:r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44C8F0B-E005-1E2C-81F1-C6736B4EAF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C58804F-AD35-B7DF-01B6-565CF4858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10" name="Inhaltsplatzhalter 3">
            <a:extLst>
              <a:ext uri="{FF2B5EF4-FFF2-40B4-BE49-F238E27FC236}">
                <a16:creationId xmlns:a16="http://schemas.microsoft.com/office/drawing/2014/main" id="{AF4B1179-B714-4C6C-AB44-60A0A36B4C3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50824" y="1121973"/>
            <a:ext cx="8584631" cy="35687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de-DE" dirty="0"/>
              <a:t>Content</a:t>
            </a:r>
          </a:p>
          <a:p>
            <a:pPr lvl="0"/>
            <a:endParaRPr lang="de-DE" dirty="0"/>
          </a:p>
        </p:txBody>
      </p:sp>
      <p:sp>
        <p:nvSpPr>
          <p:cNvPr id="12" name="Foliennummernplatzhalter 1">
            <a:extLst>
              <a:ext uri="{FF2B5EF4-FFF2-40B4-BE49-F238E27FC236}">
                <a16:creationId xmlns:a16="http://schemas.microsoft.com/office/drawing/2014/main" id="{1A88C188-3FF9-4EB8-978B-E848B72251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4194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 — 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253B02B7-BEDB-472A-8EDE-0D32C4583BAC}"/>
              </a:ext>
            </a:extLst>
          </p:cNvPr>
          <p:cNvSpPr/>
          <p:nvPr userDrawn="1"/>
        </p:nvSpPr>
        <p:spPr>
          <a:xfrm>
            <a:off x="0" y="0"/>
            <a:ext cx="914170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AFC348D7-66CD-4079-B738-A4A0722EDF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826" y="1089499"/>
            <a:ext cx="7921624" cy="3606326"/>
          </a:xfrm>
          <a:prstGeom prst="rect">
            <a:avLst/>
          </a:prstGeom>
        </p:spPr>
        <p:txBody>
          <a:bodyPr/>
          <a:lstStyle>
            <a:lvl1pPr marL="171450" indent="-171450">
              <a:buClr>
                <a:schemeClr val="tx2"/>
              </a:buClr>
              <a:buFont typeface="Arial" panose="020B0604020202020204" pitchFamily="34" charset="0"/>
              <a:buChar char="•"/>
              <a:defRPr lang="de-DE" sz="1200" b="0" i="0" kern="1200" dirty="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Text</a:t>
            </a:r>
          </a:p>
          <a:p>
            <a:pPr lvl="0"/>
            <a:r>
              <a:rPr lang="de-DE" dirty="0"/>
              <a:t>Text</a:t>
            </a:r>
          </a:p>
          <a:p>
            <a:pPr lvl="0"/>
            <a:r>
              <a:rPr lang="de-DE" dirty="0"/>
              <a:t>Text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44C8F0B-E005-1E2C-81F1-C6736B4EAF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C58804F-AD35-B7DF-01B6-565CF4858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8" name="Foliennummernplatzhalter 1">
            <a:extLst>
              <a:ext uri="{FF2B5EF4-FFF2-40B4-BE49-F238E27FC236}">
                <a16:creationId xmlns:a16="http://schemas.microsoft.com/office/drawing/2014/main" id="{1E465B58-F88D-462E-819A-02464A244F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10">
            <a:extLst>
              <a:ext uri="{FF2B5EF4-FFF2-40B4-BE49-F238E27FC236}">
                <a16:creationId xmlns:a16="http://schemas.microsoft.com/office/drawing/2014/main" id="{5314218C-C90D-0DCB-87A6-D9735B7BBD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46184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7585165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589C4BBF-3737-4BFD-9392-844A09A3E39E}"/>
              </a:ext>
            </a:extLst>
          </p:cNvPr>
          <p:cNvSpPr/>
          <p:nvPr userDrawn="1"/>
        </p:nvSpPr>
        <p:spPr>
          <a:xfrm>
            <a:off x="1" y="0"/>
            <a:ext cx="914170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7BDA103B-17E2-F30B-FE7C-6025AC5FE4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46183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1016344B-270A-4CD2-910F-A5CBF3F98C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028" y="541691"/>
            <a:ext cx="7546183" cy="2693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200" b="0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BE88E5FC-0E18-49E4-BC5B-CAE8A500398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826" y="1095376"/>
            <a:ext cx="3786692" cy="3600448"/>
          </a:xfrm>
          <a:prstGeom prst="rect">
            <a:avLst/>
          </a:prstGeom>
        </p:spPr>
        <p:txBody>
          <a:bodyPr/>
          <a:lstStyle>
            <a:lvl1pPr marL="0" indent="0">
              <a:buClr>
                <a:schemeClr val="tx2"/>
              </a:buClr>
              <a:buFont typeface="Arial" panose="020B0604020202020204" pitchFamily="34" charset="0"/>
              <a:buNone/>
              <a:defRPr lang="de-DE" sz="1200" b="0" i="0" kern="1200" dirty="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Content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B565AC9-CA64-4BA7-805D-789C8E56C8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11638" y="1095376"/>
            <a:ext cx="3786692" cy="3600448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45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 lang="de-DE" sz="1200" b="0" i="0" kern="1200" dirty="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45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Content</a:t>
            </a:r>
          </a:p>
          <a:p>
            <a:pPr lvl="0"/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856C26F7-C185-3245-B3AA-D97FD0D504B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5AD531A-2EB4-0FFC-55B1-B95953B760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13" name="Foliennummernplatzhalter 1">
            <a:extLst>
              <a:ext uri="{FF2B5EF4-FFF2-40B4-BE49-F238E27FC236}">
                <a16:creationId xmlns:a16="http://schemas.microsoft.com/office/drawing/2014/main" id="{542D7556-565C-4EE4-809B-6BDC0B0ECD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923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58">
          <p15:clr>
            <a:srgbClr val="FBAE40"/>
          </p15:clr>
        </p15:guide>
        <p15:guide id="3" pos="514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— 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0720F967-7796-4EEA-B89E-F2CFC6ED7A63}"/>
              </a:ext>
            </a:extLst>
          </p:cNvPr>
          <p:cNvSpPr/>
          <p:nvPr userDrawn="1"/>
        </p:nvSpPr>
        <p:spPr>
          <a:xfrm>
            <a:off x="1" y="0"/>
            <a:ext cx="914170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7BDA103B-17E2-F30B-FE7C-6025AC5FE4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46183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1016344B-270A-4CD2-910F-A5CBF3F98C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028" y="541691"/>
            <a:ext cx="7546183" cy="2693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200" b="0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/>
              <a:t>Subtitle</a:t>
            </a:r>
            <a:endParaRPr lang="de-DE" dirty="0"/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9CD8725D-1AC2-4F21-8419-853BAF12E4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826" y="1399734"/>
            <a:ext cx="3786692" cy="3296090"/>
          </a:xfrm>
          <a:prstGeom prst="rect">
            <a:avLst/>
          </a:prstGeom>
        </p:spPr>
        <p:txBody>
          <a:bodyPr/>
          <a:lstStyle>
            <a:lvl1pPr marL="171450" indent="-171450">
              <a:buClr>
                <a:schemeClr val="tx2"/>
              </a:buClr>
              <a:buFont typeface="Arial" panose="020B0604020202020204" pitchFamily="34" charset="0"/>
              <a:buChar char="•"/>
              <a:defRPr lang="de-DE" sz="1200" b="0" i="0" kern="1200" dirty="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Text</a:t>
            </a:r>
          </a:p>
          <a:p>
            <a:pPr lvl="0"/>
            <a:r>
              <a:rPr lang="de-DE" dirty="0"/>
              <a:t>Text</a:t>
            </a:r>
          </a:p>
          <a:p>
            <a:pPr lvl="0"/>
            <a:r>
              <a:rPr lang="de-DE" dirty="0"/>
              <a:t>Text</a:t>
            </a:r>
          </a:p>
        </p:txBody>
      </p:sp>
      <p:sp>
        <p:nvSpPr>
          <p:cNvPr id="13" name="Textplatzhalter 10">
            <a:extLst>
              <a:ext uri="{FF2B5EF4-FFF2-40B4-BE49-F238E27FC236}">
                <a16:creationId xmlns:a16="http://schemas.microsoft.com/office/drawing/2014/main" id="{72C24514-C3CF-4BEC-861E-D767DEE682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11637" y="1400445"/>
            <a:ext cx="3786692" cy="3296091"/>
          </a:xfrm>
          <a:prstGeom prst="rect">
            <a:avLst/>
          </a:prstGeom>
        </p:spPr>
        <p:txBody>
          <a:bodyPr/>
          <a:lstStyle>
            <a:lvl1pPr marL="171450" indent="-171450">
              <a:buClr>
                <a:schemeClr val="tx2"/>
              </a:buClr>
              <a:buFont typeface="Arial" panose="020B0604020202020204" pitchFamily="34" charset="0"/>
              <a:buChar char="•"/>
              <a:defRPr lang="de-DE" sz="1200" b="0" i="0" kern="1200" dirty="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/>
              <a:t>Text</a:t>
            </a:r>
          </a:p>
          <a:p>
            <a:pPr lvl="0"/>
            <a:r>
              <a:rPr lang="de-DE"/>
              <a:t>Text</a:t>
            </a:r>
          </a:p>
          <a:p>
            <a:pPr lvl="0"/>
            <a:r>
              <a:rPr lang="de-DE"/>
              <a:t>Text</a:t>
            </a:r>
            <a:endParaRPr lang="de-DE" dirty="0"/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3BF7F504-914F-4A16-B515-E63276ACC89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0825" y="1096358"/>
            <a:ext cx="3786693" cy="303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400" b="1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5" name="Textplatzhalter 10">
            <a:extLst>
              <a:ext uri="{FF2B5EF4-FFF2-40B4-BE49-F238E27FC236}">
                <a16:creationId xmlns:a16="http://schemas.microsoft.com/office/drawing/2014/main" id="{75E979BE-E36F-4C9E-8DF6-641AE3AF8F0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11637" y="1097070"/>
            <a:ext cx="3786693" cy="303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400" b="1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/>
              <a:t>Title</a:t>
            </a:r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F3908CE0-EF98-9CC8-6687-6A7CFCD2DFB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054C6321-E284-05FE-AD8D-8E41924154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17" name="Foliennummernplatzhalter 1">
            <a:extLst>
              <a:ext uri="{FF2B5EF4-FFF2-40B4-BE49-F238E27FC236}">
                <a16:creationId xmlns:a16="http://schemas.microsoft.com/office/drawing/2014/main" id="{9316C0E9-B1C1-42D6-920C-15EE400220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7428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58">
          <p15:clr>
            <a:srgbClr val="FBAE40"/>
          </p15:clr>
        </p15:guide>
        <p15:guide id="3" pos="514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FFCB210-4F7F-487E-91D8-0676341341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713AA55-CFBC-490F-98BA-A9A0C7A674EB}"/>
              </a:ext>
            </a:extLst>
          </p:cNvPr>
          <p:cNvSpPr txBox="1">
            <a:spLocks/>
          </p:cNvSpPr>
          <p:nvPr userDrawn="1"/>
        </p:nvSpPr>
        <p:spPr>
          <a:xfrm>
            <a:off x="109326" y="4674288"/>
            <a:ext cx="2645741" cy="369038"/>
          </a:xfrm>
          <a:prstGeom prst="rect">
            <a:avLst/>
          </a:prstGeom>
        </p:spPr>
        <p:txBody>
          <a:bodyPr anchor="b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450"/>
              </a:spcAft>
              <a:buFont typeface="Arial"/>
              <a:buNone/>
              <a:defRPr sz="980" b="0" i="0" kern="120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Font typeface="Arial"/>
              <a:buChar char="•"/>
              <a:defRPr sz="15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Font typeface="Arial"/>
              <a:buChar char="•"/>
              <a:defRPr sz="135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Font typeface="Arial"/>
              <a:buChar char="•"/>
              <a:defRPr sz="135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600" dirty="0" err="1"/>
              <a:t>department</a:t>
            </a:r>
            <a:r>
              <a:rPr lang="de-DE" sz="600" dirty="0"/>
              <a:t> | </a:t>
            </a:r>
            <a:r>
              <a:rPr lang="de-DE" sz="600" dirty="0" err="1"/>
              <a:t>classification</a:t>
            </a:r>
            <a:r>
              <a:rPr lang="de-DE" sz="600" dirty="0"/>
              <a:t> | date</a:t>
            </a:r>
          </a:p>
        </p:txBody>
      </p:sp>
    </p:spTree>
    <p:extLst>
      <p:ext uri="{BB962C8B-B14F-4D97-AF65-F5344CB8AC3E}">
        <p14:creationId xmlns:p14="http://schemas.microsoft.com/office/powerpoint/2010/main" val="19259243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tx1"/>
          </a:solidFill>
          <a:latin typeface="+mj-lt"/>
          <a:ea typeface="Arial Black" charset="0"/>
          <a:cs typeface="Arial Black" charset="0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spcAft>
          <a:spcPts val="450"/>
        </a:spcAft>
        <a:buFont typeface="Arial"/>
        <a:buNone/>
        <a:defRPr sz="12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003E64"/>
        </a:buClr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696968"/>
        </a:buClr>
        <a:buFont typeface="Arial" panose="020B0604020202020204" pitchFamily="34" charset="0"/>
        <a:buChar char="&gt;"/>
        <a:defRPr sz="12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003E64"/>
        </a:buClr>
        <a:buFont typeface="Arial" panose="020B0604020202020204" pitchFamily="34" charset="0"/>
        <a:buChar char="∙"/>
        <a:defRPr sz="12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696968"/>
        </a:buClr>
        <a:buFont typeface="Arial" panose="020B0604020202020204" pitchFamily="34" charset="0"/>
        <a:buChar char="∙"/>
        <a:defRPr sz="12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 userDrawn="1">
          <p15:clr>
            <a:srgbClr val="F26B43"/>
          </p15:clr>
        </p15:guide>
        <p15:guide id="2" pos="2653" userDrawn="1">
          <p15:clr>
            <a:srgbClr val="F26B43"/>
          </p15:clr>
        </p15:guide>
        <p15:guide id="3" orient="horz" pos="577" userDrawn="1">
          <p15:clr>
            <a:srgbClr val="F26B43"/>
          </p15:clr>
        </p15:guide>
        <p15:guide id="4" orient="horz" pos="690" userDrawn="1">
          <p15:clr>
            <a:srgbClr val="F26B43"/>
          </p15:clr>
        </p15:guide>
        <p15:guide id="5" pos="158" userDrawn="1">
          <p15:clr>
            <a:srgbClr val="F26B43"/>
          </p15:clr>
        </p15:guide>
        <p15:guide id="6" pos="4422" userDrawn="1">
          <p15:clr>
            <a:srgbClr val="F26B43"/>
          </p15:clr>
        </p15:guide>
        <p15:guide id="7" pos="4944" userDrawn="1">
          <p15:clr>
            <a:srgbClr val="F26B43"/>
          </p15:clr>
        </p15:guide>
        <p15:guide id="8" pos="5148" userDrawn="1">
          <p15:clr>
            <a:srgbClr val="F26B43"/>
          </p15:clr>
        </p15:guide>
        <p15:guide id="9" orient="horz" pos="2958" userDrawn="1">
          <p15:clr>
            <a:srgbClr val="F26B43"/>
          </p15:clr>
        </p15:guide>
        <p15:guide id="10" orient="horz" pos="31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d-elektronik.com/en/marketing-communication-guidelines-downloads/stock-images/" TargetMode="External"/><Relationship Id="rId7" Type="http://schemas.openxmlformats.org/officeDocument/2006/relationships/image" Target="../media/image8.jpg"/><Relationship Id="rId2" Type="http://schemas.openxmlformats.org/officeDocument/2006/relationships/hyperlink" Target="https://www.md-elektronik.com/en/corporate-design-guidelines-downloads/cd-guidelines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md-elektronik.com/en/corporate-design-guidelines-downloads/#template_for_powerpoint" TargetMode="External"/><Relationship Id="rId5" Type="http://schemas.openxmlformats.org/officeDocument/2006/relationships/hyperlink" Target="https://www.md-elektronik.com/en/marketing-communication-guidelines-downloads/icons/" TargetMode="External"/><Relationship Id="rId4" Type="http://schemas.openxmlformats.org/officeDocument/2006/relationships/hyperlink" Target="https://www.md-elektronik.com/en/marketing-communication-guidelines-downloads/renderings/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18" Type="http://schemas.openxmlformats.org/officeDocument/2006/relationships/tags" Target="../tags/tag33.xml"/><Relationship Id="rId26" Type="http://schemas.openxmlformats.org/officeDocument/2006/relationships/slideLayout" Target="../slideLayouts/slideLayout5.xml"/><Relationship Id="rId3" Type="http://schemas.openxmlformats.org/officeDocument/2006/relationships/tags" Target="../tags/tag18.xml"/><Relationship Id="rId21" Type="http://schemas.openxmlformats.org/officeDocument/2006/relationships/tags" Target="../tags/tag36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tags" Target="../tags/tag32.xml"/><Relationship Id="rId25" Type="http://schemas.openxmlformats.org/officeDocument/2006/relationships/tags" Target="../tags/tag40.xml"/><Relationship Id="rId2" Type="http://schemas.openxmlformats.org/officeDocument/2006/relationships/tags" Target="../tags/tag17.xml"/><Relationship Id="rId16" Type="http://schemas.openxmlformats.org/officeDocument/2006/relationships/tags" Target="../tags/tag31.xml"/><Relationship Id="rId20" Type="http://schemas.openxmlformats.org/officeDocument/2006/relationships/tags" Target="../tags/tag35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24" Type="http://schemas.openxmlformats.org/officeDocument/2006/relationships/tags" Target="../tags/tag39.xml"/><Relationship Id="rId5" Type="http://schemas.openxmlformats.org/officeDocument/2006/relationships/tags" Target="../tags/tag20.xml"/><Relationship Id="rId15" Type="http://schemas.openxmlformats.org/officeDocument/2006/relationships/tags" Target="../tags/tag30.xml"/><Relationship Id="rId23" Type="http://schemas.openxmlformats.org/officeDocument/2006/relationships/tags" Target="../tags/tag38.xml"/><Relationship Id="rId10" Type="http://schemas.openxmlformats.org/officeDocument/2006/relationships/tags" Target="../tags/tag25.xml"/><Relationship Id="rId19" Type="http://schemas.openxmlformats.org/officeDocument/2006/relationships/tags" Target="../tags/tag34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Relationship Id="rId22" Type="http://schemas.openxmlformats.org/officeDocument/2006/relationships/tags" Target="../tags/tag3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7.xml"/><Relationship Id="rId7" Type="http://schemas.openxmlformats.org/officeDocument/2006/relationships/slide" Target="slide2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6" Type="http://schemas.openxmlformats.org/officeDocument/2006/relationships/slide" Target="slide21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687049D-FD4E-43BF-84A4-2914382439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Extended PowerPoint Template  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3CD8662-B034-43E0-B5FF-D5DD2805A9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Templates to improve the workflow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3697403-A6BD-4C0A-A304-448C46AC1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3122" y="666750"/>
            <a:ext cx="3810000" cy="38100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6D0043A6-85B8-4600-89F9-4CAB1AB58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3696" y="1117324"/>
            <a:ext cx="2908852" cy="29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423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57611-3085-021A-0ADE-9489D4AAD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9F4DE23-6311-D88D-F27C-0B14902F0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>
                <a:solidFill>
                  <a:schemeClr val="tx1"/>
                </a:solidFill>
              </a:rPr>
              <a:t>Title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0BAE588-8BCC-D9B1-5D4B-09DCEA41B0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>
                <a:solidFill>
                  <a:schemeClr val="tx1"/>
                </a:solidFill>
              </a:rPr>
              <a:t>Subtitle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10" name="Grafik 9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2B382A50-9010-4E5A-B235-BEB85219C8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6402" y="327505"/>
            <a:ext cx="737115" cy="312190"/>
          </a:xfrm>
          <a:prstGeom prst="rect">
            <a:avLst/>
          </a:prstGeom>
        </p:spPr>
      </p:pic>
      <p:graphicFrame>
        <p:nvGraphicFramePr>
          <p:cNvPr id="13" name="Diagramm 12">
            <a:extLst>
              <a:ext uri="{FF2B5EF4-FFF2-40B4-BE49-F238E27FC236}">
                <a16:creationId xmlns:a16="http://schemas.microsoft.com/office/drawing/2014/main" id="{B2ABA36B-F66C-4819-A134-571F4CC2D1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6478576"/>
              </p:ext>
            </p:extLst>
          </p:nvPr>
        </p:nvGraphicFramePr>
        <p:xfrm>
          <a:off x="252000" y="1095376"/>
          <a:ext cx="8640000" cy="36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24450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57611-3085-021A-0ADE-9489D4AAD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9F4DE23-6311-D88D-F27C-0B14902F0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>
                <a:solidFill>
                  <a:schemeClr val="tx1"/>
                </a:solidFill>
              </a:rPr>
              <a:t>Title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0BAE588-8BCC-D9B1-5D4B-09DCEA41B0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>
                <a:solidFill>
                  <a:schemeClr val="tx1"/>
                </a:solidFill>
              </a:rPr>
              <a:t>Subtitle</a:t>
            </a:r>
            <a:endParaRPr lang="de-DE" dirty="0">
              <a:solidFill>
                <a:schemeClr val="tx1"/>
              </a:solidFill>
            </a:endParaRPr>
          </a:p>
        </p:txBody>
      </p:sp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85F85987-43E9-41F6-A014-3CA56D8DCA50}"/>
              </a:ext>
            </a:extLst>
          </p:cNvPr>
          <p:cNvGraphicFramePr/>
          <p:nvPr/>
        </p:nvGraphicFramePr>
        <p:xfrm>
          <a:off x="252000" y="1095376"/>
          <a:ext cx="8640000" cy="36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44213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57611-3085-021A-0ADE-9489D4AAD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9F4DE23-6311-D88D-F27C-0B14902F0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>
                <a:solidFill>
                  <a:schemeClr val="tx1"/>
                </a:solidFill>
              </a:rPr>
              <a:t>Title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0BAE588-8BCC-D9B1-5D4B-09DCEA41B0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>
                <a:solidFill>
                  <a:schemeClr val="tx1"/>
                </a:solidFill>
              </a:rPr>
              <a:t>Subtitle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10" name="Grafik 9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2B382A50-9010-4E5A-B235-BEB85219C8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6402" y="327505"/>
            <a:ext cx="737115" cy="312190"/>
          </a:xfrm>
          <a:prstGeom prst="rect">
            <a:avLst/>
          </a:prstGeom>
        </p:spPr>
      </p:pic>
      <p:graphicFrame>
        <p:nvGraphicFramePr>
          <p:cNvPr id="13" name="Diagramm 12">
            <a:extLst>
              <a:ext uri="{FF2B5EF4-FFF2-40B4-BE49-F238E27FC236}">
                <a16:creationId xmlns:a16="http://schemas.microsoft.com/office/drawing/2014/main" id="{B2ABA36B-F66C-4819-A134-571F4CC2D14B}"/>
              </a:ext>
            </a:extLst>
          </p:cNvPr>
          <p:cNvGraphicFramePr/>
          <p:nvPr/>
        </p:nvGraphicFramePr>
        <p:xfrm>
          <a:off x="252000" y="1095376"/>
          <a:ext cx="8640000" cy="36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21351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EF911-FFAD-E15A-4F11-0A53A4934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9EB1BF9-55FC-7D7A-0B1A-2CD0C9DB5E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>
                <a:solidFill>
                  <a:schemeClr val="tx1"/>
                </a:solidFill>
              </a:rPr>
              <a:t>Title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65CB3FD-EB1F-2C68-9E7F-0595FB2BC6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>
                <a:solidFill>
                  <a:schemeClr val="tx1"/>
                </a:solidFill>
              </a:rPr>
              <a:t>Subtitle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10" name="Grafik 9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AF2B956B-9847-3D4A-274F-4C196E904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6402" y="327505"/>
            <a:ext cx="737115" cy="312190"/>
          </a:xfrm>
          <a:prstGeom prst="rect">
            <a:avLst/>
          </a:prstGeom>
        </p:spPr>
      </p:pic>
      <p:graphicFrame>
        <p:nvGraphicFramePr>
          <p:cNvPr id="13" name="Diagramm 12">
            <a:extLst>
              <a:ext uri="{FF2B5EF4-FFF2-40B4-BE49-F238E27FC236}">
                <a16:creationId xmlns:a16="http://schemas.microsoft.com/office/drawing/2014/main" id="{091B9EB5-A5EB-BD3E-97C9-4B803C3B05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8549327"/>
              </p:ext>
            </p:extLst>
          </p:nvPr>
        </p:nvGraphicFramePr>
        <p:xfrm>
          <a:off x="252000" y="1095376"/>
          <a:ext cx="8640000" cy="36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019234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72C3BF-D907-0FBF-B6FD-1C671AFB3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0D01019-EE5F-E8F8-5378-CB45F43B07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>
                <a:solidFill>
                  <a:schemeClr val="tx1"/>
                </a:solidFill>
              </a:rPr>
              <a:t>Title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5D9D2F-A7D1-8653-30F3-09E1DF1200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>
                <a:solidFill>
                  <a:schemeClr val="tx1"/>
                </a:solidFill>
              </a:rPr>
              <a:t>Subtitle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10" name="Grafik 9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B5CCB99C-894B-A9BC-E333-7BD7869385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6402" y="327505"/>
            <a:ext cx="737115" cy="312190"/>
          </a:xfrm>
          <a:prstGeom prst="rect">
            <a:avLst/>
          </a:prstGeom>
        </p:spPr>
      </p:pic>
      <p:graphicFrame>
        <p:nvGraphicFramePr>
          <p:cNvPr id="13" name="Diagramm 12">
            <a:extLst>
              <a:ext uri="{FF2B5EF4-FFF2-40B4-BE49-F238E27FC236}">
                <a16:creationId xmlns:a16="http://schemas.microsoft.com/office/drawing/2014/main" id="{E7150942-5C40-A0AC-AEFA-317DCA1FF7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8379004"/>
              </p:ext>
            </p:extLst>
          </p:nvPr>
        </p:nvGraphicFramePr>
        <p:xfrm>
          <a:off x="252000" y="1095376"/>
          <a:ext cx="8640000" cy="36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8444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57611-3085-021A-0ADE-9489D4AAD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9F4DE23-6311-D88D-F27C-0B14902F0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>
                <a:solidFill>
                  <a:schemeClr val="tx1"/>
                </a:solidFill>
              </a:rPr>
              <a:t>Title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0BAE588-8BCC-D9B1-5D4B-09DCEA41B0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>
                <a:solidFill>
                  <a:schemeClr val="tx1"/>
                </a:solidFill>
              </a:rPr>
              <a:t>Subtitle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10" name="Grafik 9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2B382A50-9010-4E5A-B235-BEB85219C8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6402" y="327505"/>
            <a:ext cx="737115" cy="312190"/>
          </a:xfrm>
          <a:prstGeom prst="rect">
            <a:avLst/>
          </a:prstGeom>
        </p:spPr>
      </p:pic>
      <p:graphicFrame>
        <p:nvGraphicFramePr>
          <p:cNvPr id="13" name="Diagramm 12">
            <a:extLst>
              <a:ext uri="{FF2B5EF4-FFF2-40B4-BE49-F238E27FC236}">
                <a16:creationId xmlns:a16="http://schemas.microsoft.com/office/drawing/2014/main" id="{B2ABA36B-F66C-4819-A134-571F4CC2D1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3735933"/>
              </p:ext>
            </p:extLst>
          </p:nvPr>
        </p:nvGraphicFramePr>
        <p:xfrm>
          <a:off x="252000" y="1095376"/>
          <a:ext cx="8640000" cy="36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19928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3F169-3B38-CABB-EECF-2D663FC151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F77ADE2-32C1-F4F5-A1D6-B8C78F5682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Timelines &amp; Roadmaps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0546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57611-3085-021A-0ADE-9489D4AAD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9F4DE23-6311-D88D-F27C-0B14902F0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>
                <a:solidFill>
                  <a:schemeClr val="tx1"/>
                </a:solidFill>
              </a:rPr>
              <a:t>Title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0BAE588-8BCC-D9B1-5D4B-09DCEA41B0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>
                <a:solidFill>
                  <a:schemeClr val="tx1"/>
                </a:solidFill>
              </a:rPr>
              <a:t>Subtitle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5C0E71BB-BC1D-4624-924E-6323FC767C16}"/>
              </a:ext>
            </a:extLst>
          </p:cNvPr>
          <p:cNvCxnSpPr>
            <a:cxnSpLocks/>
          </p:cNvCxnSpPr>
          <p:nvPr/>
        </p:nvCxnSpPr>
        <p:spPr>
          <a:xfrm flipV="1">
            <a:off x="701371" y="2870422"/>
            <a:ext cx="7665058" cy="1"/>
          </a:xfrm>
          <a:prstGeom prst="line">
            <a:avLst/>
          </a:prstGeom>
          <a:ln>
            <a:solidFill>
              <a:srgbClr val="003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hteck 4">
            <a:extLst>
              <a:ext uri="{FF2B5EF4-FFF2-40B4-BE49-F238E27FC236}">
                <a16:creationId xmlns:a16="http://schemas.microsoft.com/office/drawing/2014/main" id="{9EDA5BB8-1469-4E25-B015-85A3E3819833}"/>
              </a:ext>
            </a:extLst>
          </p:cNvPr>
          <p:cNvSpPr/>
          <p:nvPr/>
        </p:nvSpPr>
        <p:spPr>
          <a:xfrm>
            <a:off x="655652" y="2847563"/>
            <a:ext cx="45719" cy="45719"/>
          </a:xfrm>
          <a:prstGeom prst="rect">
            <a:avLst/>
          </a:prstGeom>
          <a:solidFill>
            <a:srgbClr val="003E64"/>
          </a:solidFill>
          <a:ln>
            <a:solidFill>
              <a:srgbClr val="003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84259F7-3FEA-436F-A8CF-7FA59014974E}"/>
              </a:ext>
            </a:extLst>
          </p:cNvPr>
          <p:cNvSpPr/>
          <p:nvPr/>
        </p:nvSpPr>
        <p:spPr>
          <a:xfrm>
            <a:off x="1737244" y="2847562"/>
            <a:ext cx="45719" cy="45719"/>
          </a:xfrm>
          <a:prstGeom prst="rect">
            <a:avLst/>
          </a:prstGeom>
          <a:solidFill>
            <a:srgbClr val="003E64"/>
          </a:solidFill>
          <a:ln>
            <a:solidFill>
              <a:srgbClr val="003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BDE4010-1FF1-499E-80A8-983F2D592EDF}"/>
              </a:ext>
            </a:extLst>
          </p:cNvPr>
          <p:cNvSpPr/>
          <p:nvPr/>
        </p:nvSpPr>
        <p:spPr>
          <a:xfrm>
            <a:off x="2927971" y="2847563"/>
            <a:ext cx="45719" cy="45719"/>
          </a:xfrm>
          <a:prstGeom prst="rect">
            <a:avLst/>
          </a:prstGeom>
          <a:solidFill>
            <a:srgbClr val="003E64"/>
          </a:solidFill>
          <a:ln>
            <a:solidFill>
              <a:srgbClr val="003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A3DE6E20-C96E-4387-92B4-B39EB7EC6068}"/>
              </a:ext>
            </a:extLst>
          </p:cNvPr>
          <p:cNvSpPr/>
          <p:nvPr/>
        </p:nvSpPr>
        <p:spPr>
          <a:xfrm>
            <a:off x="4255878" y="2847563"/>
            <a:ext cx="45719" cy="45719"/>
          </a:xfrm>
          <a:prstGeom prst="rect">
            <a:avLst/>
          </a:prstGeom>
          <a:solidFill>
            <a:srgbClr val="003E64"/>
          </a:solidFill>
          <a:ln>
            <a:solidFill>
              <a:srgbClr val="003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4341C517-F6F9-4006-995E-7597F058D135}"/>
              </a:ext>
            </a:extLst>
          </p:cNvPr>
          <p:cNvSpPr/>
          <p:nvPr/>
        </p:nvSpPr>
        <p:spPr>
          <a:xfrm>
            <a:off x="5647200" y="2847561"/>
            <a:ext cx="45719" cy="45719"/>
          </a:xfrm>
          <a:prstGeom prst="rect">
            <a:avLst/>
          </a:prstGeom>
          <a:solidFill>
            <a:srgbClr val="003E64"/>
          </a:solidFill>
          <a:ln>
            <a:solidFill>
              <a:srgbClr val="003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2DE67146-3493-46CB-A34F-8921DB8CB33F}"/>
              </a:ext>
            </a:extLst>
          </p:cNvPr>
          <p:cNvSpPr/>
          <p:nvPr/>
        </p:nvSpPr>
        <p:spPr>
          <a:xfrm>
            <a:off x="7038522" y="2847563"/>
            <a:ext cx="45719" cy="45719"/>
          </a:xfrm>
          <a:prstGeom prst="rect">
            <a:avLst/>
          </a:prstGeom>
          <a:solidFill>
            <a:srgbClr val="003E64"/>
          </a:solidFill>
          <a:ln>
            <a:solidFill>
              <a:srgbClr val="003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1712BB61-B6E0-4C34-BC7F-5967B96A863A}"/>
              </a:ext>
            </a:extLst>
          </p:cNvPr>
          <p:cNvSpPr/>
          <p:nvPr/>
        </p:nvSpPr>
        <p:spPr>
          <a:xfrm>
            <a:off x="8366429" y="2847563"/>
            <a:ext cx="45719" cy="45719"/>
          </a:xfrm>
          <a:prstGeom prst="rect">
            <a:avLst/>
          </a:prstGeom>
          <a:solidFill>
            <a:srgbClr val="003E64"/>
          </a:solidFill>
          <a:ln>
            <a:solidFill>
              <a:srgbClr val="003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8DCFB66-2FB0-49B3-A23F-A880CC5E39A7}"/>
              </a:ext>
            </a:extLst>
          </p:cNvPr>
          <p:cNvSpPr txBox="1"/>
          <p:nvPr/>
        </p:nvSpPr>
        <p:spPr>
          <a:xfrm>
            <a:off x="448005" y="2461801"/>
            <a:ext cx="506732" cy="314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Text</a:t>
            </a:r>
            <a:endParaRPr lang="en-US" sz="1000" b="1" dirty="0" err="1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47E867C-AF93-4B0F-8F33-6EDDF8E4440B}"/>
              </a:ext>
            </a:extLst>
          </p:cNvPr>
          <p:cNvSpPr txBox="1"/>
          <p:nvPr/>
        </p:nvSpPr>
        <p:spPr>
          <a:xfrm>
            <a:off x="1529597" y="2982602"/>
            <a:ext cx="506732" cy="314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Text</a:t>
            </a:r>
            <a:endParaRPr lang="en-US" sz="1000" b="1" dirty="0" err="1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0C77AB9-7254-40EC-B3E0-F8DBFA9F4C4F}"/>
              </a:ext>
            </a:extLst>
          </p:cNvPr>
          <p:cNvSpPr txBox="1"/>
          <p:nvPr/>
        </p:nvSpPr>
        <p:spPr>
          <a:xfrm>
            <a:off x="2720324" y="2461801"/>
            <a:ext cx="506732" cy="314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Text</a:t>
            </a:r>
            <a:endParaRPr lang="en-US" sz="1000" b="1" dirty="0" err="1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AFE3661-55E8-4D3F-933B-46F2D8590B42}"/>
              </a:ext>
            </a:extLst>
          </p:cNvPr>
          <p:cNvSpPr txBox="1"/>
          <p:nvPr/>
        </p:nvSpPr>
        <p:spPr>
          <a:xfrm>
            <a:off x="4002512" y="3016157"/>
            <a:ext cx="506732" cy="314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Text</a:t>
            </a:r>
            <a:endParaRPr lang="en-US" sz="1000" b="1" dirty="0" err="1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6321CE0-F756-4136-9D09-B520037D81CC}"/>
              </a:ext>
            </a:extLst>
          </p:cNvPr>
          <p:cNvSpPr txBox="1"/>
          <p:nvPr/>
        </p:nvSpPr>
        <p:spPr>
          <a:xfrm>
            <a:off x="5416693" y="2443919"/>
            <a:ext cx="506732" cy="314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Text</a:t>
            </a:r>
            <a:endParaRPr lang="en-US" sz="1000" b="1" dirty="0" err="1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AE962092-CE01-408D-8BC9-68C600070D3D}"/>
              </a:ext>
            </a:extLst>
          </p:cNvPr>
          <p:cNvSpPr txBox="1"/>
          <p:nvPr/>
        </p:nvSpPr>
        <p:spPr>
          <a:xfrm>
            <a:off x="6785156" y="3016157"/>
            <a:ext cx="506732" cy="314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Text</a:t>
            </a:r>
            <a:endParaRPr lang="en-US" sz="1000" b="1" dirty="0" err="1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DF264734-A669-43B5-BCDA-AF53211352C4}"/>
              </a:ext>
            </a:extLst>
          </p:cNvPr>
          <p:cNvSpPr txBox="1"/>
          <p:nvPr/>
        </p:nvSpPr>
        <p:spPr>
          <a:xfrm>
            <a:off x="8113062" y="2510380"/>
            <a:ext cx="506732" cy="314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Text</a:t>
            </a:r>
            <a:endParaRPr lang="en-US" sz="1000" b="1" dirty="0" err="1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52FC9986-E685-4645-8FCA-1B80525922A6}"/>
              </a:ext>
            </a:extLst>
          </p:cNvPr>
          <p:cNvCxnSpPr/>
          <p:nvPr/>
        </p:nvCxnSpPr>
        <p:spPr>
          <a:xfrm>
            <a:off x="701371" y="2191801"/>
            <a:ext cx="0" cy="270000"/>
          </a:xfrm>
          <a:prstGeom prst="line">
            <a:avLst/>
          </a:prstGeom>
          <a:ln>
            <a:solidFill>
              <a:srgbClr val="575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6036C68A-B45A-44D4-BA88-84B2F63E7C7E}"/>
              </a:ext>
            </a:extLst>
          </p:cNvPr>
          <p:cNvCxnSpPr/>
          <p:nvPr/>
        </p:nvCxnSpPr>
        <p:spPr>
          <a:xfrm>
            <a:off x="1760103" y="3296926"/>
            <a:ext cx="0" cy="270000"/>
          </a:xfrm>
          <a:prstGeom prst="line">
            <a:avLst/>
          </a:prstGeom>
          <a:ln>
            <a:solidFill>
              <a:srgbClr val="575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905C2231-2312-4136-91B1-274B95AB0DC7}"/>
              </a:ext>
            </a:extLst>
          </p:cNvPr>
          <p:cNvCxnSpPr/>
          <p:nvPr/>
        </p:nvCxnSpPr>
        <p:spPr>
          <a:xfrm>
            <a:off x="2973690" y="2165927"/>
            <a:ext cx="0" cy="270000"/>
          </a:xfrm>
          <a:prstGeom prst="line">
            <a:avLst/>
          </a:prstGeom>
          <a:ln>
            <a:solidFill>
              <a:srgbClr val="575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44F8EB1A-4AE1-4072-9750-D41EB0368BC2}"/>
              </a:ext>
            </a:extLst>
          </p:cNvPr>
          <p:cNvCxnSpPr/>
          <p:nvPr/>
        </p:nvCxnSpPr>
        <p:spPr>
          <a:xfrm>
            <a:off x="4223824" y="3330481"/>
            <a:ext cx="0" cy="270000"/>
          </a:xfrm>
          <a:prstGeom prst="line">
            <a:avLst/>
          </a:prstGeom>
          <a:ln>
            <a:solidFill>
              <a:srgbClr val="575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AF7BC348-19B9-4191-A10D-FB26D13A1155}"/>
              </a:ext>
            </a:extLst>
          </p:cNvPr>
          <p:cNvCxnSpPr/>
          <p:nvPr/>
        </p:nvCxnSpPr>
        <p:spPr>
          <a:xfrm>
            <a:off x="5670059" y="2165927"/>
            <a:ext cx="0" cy="270000"/>
          </a:xfrm>
          <a:prstGeom prst="line">
            <a:avLst/>
          </a:prstGeom>
          <a:ln>
            <a:solidFill>
              <a:srgbClr val="575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id="{48B33993-BE70-4F97-B7FC-83DD7C12737A}"/>
              </a:ext>
            </a:extLst>
          </p:cNvPr>
          <p:cNvCxnSpPr/>
          <p:nvPr/>
        </p:nvCxnSpPr>
        <p:spPr>
          <a:xfrm>
            <a:off x="7038522" y="3330481"/>
            <a:ext cx="0" cy="270000"/>
          </a:xfrm>
          <a:prstGeom prst="line">
            <a:avLst/>
          </a:prstGeom>
          <a:ln>
            <a:solidFill>
              <a:srgbClr val="575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745ED41A-5433-402E-9FC6-B5A492E5DB75}"/>
              </a:ext>
            </a:extLst>
          </p:cNvPr>
          <p:cNvCxnSpPr/>
          <p:nvPr/>
        </p:nvCxnSpPr>
        <p:spPr>
          <a:xfrm>
            <a:off x="8389288" y="2173919"/>
            <a:ext cx="0" cy="270000"/>
          </a:xfrm>
          <a:prstGeom prst="line">
            <a:avLst/>
          </a:prstGeom>
          <a:ln>
            <a:solidFill>
              <a:srgbClr val="575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>
            <a:extLst>
              <a:ext uri="{FF2B5EF4-FFF2-40B4-BE49-F238E27FC236}">
                <a16:creationId xmlns:a16="http://schemas.microsoft.com/office/drawing/2014/main" id="{1BC9306C-E810-41FA-BD5C-F7594D4B01E4}"/>
              </a:ext>
            </a:extLst>
          </p:cNvPr>
          <p:cNvSpPr txBox="1"/>
          <p:nvPr/>
        </p:nvSpPr>
        <p:spPr>
          <a:xfrm>
            <a:off x="448005" y="1752245"/>
            <a:ext cx="506732" cy="314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b="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Text</a:t>
            </a:r>
            <a:endParaRPr lang="en-US" sz="1000" b="0" dirty="0" err="1">
              <a:solidFill>
                <a:srgbClr val="57575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81471DF-6CAC-41A8-BD75-89370B66F244}"/>
              </a:ext>
            </a:extLst>
          </p:cNvPr>
          <p:cNvSpPr txBox="1"/>
          <p:nvPr/>
        </p:nvSpPr>
        <p:spPr>
          <a:xfrm>
            <a:off x="1506737" y="3809645"/>
            <a:ext cx="506732" cy="314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b="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Text</a:t>
            </a:r>
            <a:endParaRPr lang="en-US" sz="1000" b="0" dirty="0" err="1">
              <a:solidFill>
                <a:srgbClr val="57575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04A0242B-9B70-4510-86AF-7CFC0BFEE918}"/>
              </a:ext>
            </a:extLst>
          </p:cNvPr>
          <p:cNvSpPr txBox="1"/>
          <p:nvPr/>
        </p:nvSpPr>
        <p:spPr>
          <a:xfrm>
            <a:off x="2720324" y="1752245"/>
            <a:ext cx="506732" cy="314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b="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Text</a:t>
            </a:r>
            <a:endParaRPr lang="en-US" sz="1000" b="0" dirty="0" err="1">
              <a:solidFill>
                <a:srgbClr val="57575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724DCF6D-256B-4375-A19C-49CB1AB98B01}"/>
              </a:ext>
            </a:extLst>
          </p:cNvPr>
          <p:cNvSpPr txBox="1"/>
          <p:nvPr/>
        </p:nvSpPr>
        <p:spPr>
          <a:xfrm>
            <a:off x="4002512" y="3804527"/>
            <a:ext cx="506732" cy="314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b="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Text</a:t>
            </a:r>
            <a:endParaRPr lang="en-US" sz="1000" b="0" dirty="0" err="1">
              <a:solidFill>
                <a:srgbClr val="57575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22C37BAD-01FC-4C53-B798-8A0F82B7117F}"/>
              </a:ext>
            </a:extLst>
          </p:cNvPr>
          <p:cNvSpPr txBox="1"/>
          <p:nvPr/>
        </p:nvSpPr>
        <p:spPr>
          <a:xfrm>
            <a:off x="5439553" y="1752245"/>
            <a:ext cx="506732" cy="314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b="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Text</a:t>
            </a:r>
            <a:endParaRPr lang="en-US" sz="1000" b="0" dirty="0" err="1">
              <a:solidFill>
                <a:srgbClr val="57575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151CB3E6-3F02-43A5-A762-7A303183B085}"/>
              </a:ext>
            </a:extLst>
          </p:cNvPr>
          <p:cNvSpPr txBox="1"/>
          <p:nvPr/>
        </p:nvSpPr>
        <p:spPr>
          <a:xfrm>
            <a:off x="6808015" y="3804527"/>
            <a:ext cx="506732" cy="314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b="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Text</a:t>
            </a:r>
            <a:endParaRPr lang="en-US" sz="1000" b="0" dirty="0" err="1">
              <a:solidFill>
                <a:srgbClr val="57575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619159E4-D7D2-4B83-9B68-62EF22A9C63F}"/>
              </a:ext>
            </a:extLst>
          </p:cNvPr>
          <p:cNvSpPr txBox="1"/>
          <p:nvPr/>
        </p:nvSpPr>
        <p:spPr>
          <a:xfrm>
            <a:off x="8158782" y="1721099"/>
            <a:ext cx="506732" cy="314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b="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Text</a:t>
            </a:r>
            <a:endParaRPr lang="en-US" sz="1000" b="0" dirty="0" err="1">
              <a:solidFill>
                <a:srgbClr val="575756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4321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8D3638-8F57-1F82-795B-981B8624C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179DF0B-B39C-A5EE-14F4-2CA436DB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AF28F9-2E31-5346-7BB4-F24EC0CEFA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L-Form 3">
            <a:extLst>
              <a:ext uri="{FF2B5EF4-FFF2-40B4-BE49-F238E27FC236}">
                <a16:creationId xmlns:a16="http://schemas.microsoft.com/office/drawing/2014/main" id="{CD68B121-9574-3699-E6AD-99FB7FFBBCE1}"/>
              </a:ext>
            </a:extLst>
          </p:cNvPr>
          <p:cNvSpPr/>
          <p:nvPr/>
        </p:nvSpPr>
        <p:spPr>
          <a:xfrm rot="10800000" flipH="1">
            <a:off x="574372" y="3367746"/>
            <a:ext cx="1343578" cy="916076"/>
          </a:xfrm>
          <a:prstGeom prst="corner">
            <a:avLst>
              <a:gd name="adj1" fmla="val 26790"/>
              <a:gd name="adj2" fmla="val 233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-Form 8">
            <a:extLst>
              <a:ext uri="{FF2B5EF4-FFF2-40B4-BE49-F238E27FC236}">
                <a16:creationId xmlns:a16="http://schemas.microsoft.com/office/drawing/2014/main" id="{B03342D9-1983-1C05-2CD6-61F2739DD317}"/>
              </a:ext>
            </a:extLst>
          </p:cNvPr>
          <p:cNvSpPr/>
          <p:nvPr/>
        </p:nvSpPr>
        <p:spPr>
          <a:xfrm rot="10800000" flipH="1">
            <a:off x="2179452" y="2994153"/>
            <a:ext cx="1343578" cy="916076"/>
          </a:xfrm>
          <a:prstGeom prst="corner">
            <a:avLst>
              <a:gd name="adj1" fmla="val 26790"/>
              <a:gd name="adj2" fmla="val 23333"/>
            </a:avLst>
          </a:prstGeom>
          <a:solidFill>
            <a:srgbClr val="7099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-Form 10">
            <a:extLst>
              <a:ext uri="{FF2B5EF4-FFF2-40B4-BE49-F238E27FC236}">
                <a16:creationId xmlns:a16="http://schemas.microsoft.com/office/drawing/2014/main" id="{D875583C-FC64-4B97-82C7-477C3D6127C3}"/>
              </a:ext>
            </a:extLst>
          </p:cNvPr>
          <p:cNvSpPr/>
          <p:nvPr/>
        </p:nvSpPr>
        <p:spPr>
          <a:xfrm rot="10800000" flipH="1">
            <a:off x="3877377" y="2655568"/>
            <a:ext cx="1343578" cy="916076"/>
          </a:xfrm>
          <a:prstGeom prst="corner">
            <a:avLst>
              <a:gd name="adj1" fmla="val 26790"/>
              <a:gd name="adj2" fmla="val 233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-Form 12">
            <a:extLst>
              <a:ext uri="{FF2B5EF4-FFF2-40B4-BE49-F238E27FC236}">
                <a16:creationId xmlns:a16="http://schemas.microsoft.com/office/drawing/2014/main" id="{811DD772-B819-3351-0462-60180F064D43}"/>
              </a:ext>
            </a:extLst>
          </p:cNvPr>
          <p:cNvSpPr/>
          <p:nvPr/>
        </p:nvSpPr>
        <p:spPr>
          <a:xfrm rot="10800000" flipH="1">
            <a:off x="5550988" y="2197530"/>
            <a:ext cx="1343578" cy="916076"/>
          </a:xfrm>
          <a:prstGeom prst="corner">
            <a:avLst>
              <a:gd name="adj1" fmla="val 26790"/>
              <a:gd name="adj2" fmla="val 23333"/>
            </a:avLst>
          </a:prstGeom>
          <a:solidFill>
            <a:srgbClr val="7099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-Form 13">
            <a:extLst>
              <a:ext uri="{FF2B5EF4-FFF2-40B4-BE49-F238E27FC236}">
                <a16:creationId xmlns:a16="http://schemas.microsoft.com/office/drawing/2014/main" id="{0AA863B4-87FF-5540-DF3C-D8078219DB1E}"/>
              </a:ext>
            </a:extLst>
          </p:cNvPr>
          <p:cNvSpPr/>
          <p:nvPr/>
        </p:nvSpPr>
        <p:spPr>
          <a:xfrm rot="10800000" flipH="1">
            <a:off x="7184959" y="1662456"/>
            <a:ext cx="1343578" cy="916076"/>
          </a:xfrm>
          <a:prstGeom prst="corner">
            <a:avLst>
              <a:gd name="adj1" fmla="val 26790"/>
              <a:gd name="adj2" fmla="val 233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DEE70BB-6F9D-0FB1-2504-C6FD2225FF65}"/>
              </a:ext>
            </a:extLst>
          </p:cNvPr>
          <p:cNvSpPr txBox="1"/>
          <p:nvPr/>
        </p:nvSpPr>
        <p:spPr>
          <a:xfrm>
            <a:off x="560850" y="2957684"/>
            <a:ext cx="1264254" cy="237792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sit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534522D2-9D63-FFF1-2C20-E0D81E9F8D0A}"/>
              </a:ext>
            </a:extLst>
          </p:cNvPr>
          <p:cNvSpPr txBox="1"/>
          <p:nvPr/>
        </p:nvSpPr>
        <p:spPr>
          <a:xfrm>
            <a:off x="2179451" y="2605915"/>
            <a:ext cx="1264254" cy="237792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sit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9DB1D981-D5B0-A368-6AFF-BD0E2628F167}"/>
              </a:ext>
            </a:extLst>
          </p:cNvPr>
          <p:cNvSpPr txBox="1"/>
          <p:nvPr/>
        </p:nvSpPr>
        <p:spPr>
          <a:xfrm>
            <a:off x="3939873" y="2255283"/>
            <a:ext cx="1264254" cy="237792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sit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755057E3-6019-482D-9667-1576E1C56FF7}"/>
              </a:ext>
            </a:extLst>
          </p:cNvPr>
          <p:cNvSpPr txBox="1"/>
          <p:nvPr/>
        </p:nvSpPr>
        <p:spPr>
          <a:xfrm>
            <a:off x="5590650" y="1765462"/>
            <a:ext cx="1264254" cy="237792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sit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30BB5C5-162F-2679-7918-B3DC67A90A56}"/>
              </a:ext>
            </a:extLst>
          </p:cNvPr>
          <p:cNvSpPr txBox="1"/>
          <p:nvPr/>
        </p:nvSpPr>
        <p:spPr>
          <a:xfrm>
            <a:off x="7270635" y="1220994"/>
            <a:ext cx="1264254" cy="237792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sit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7DCAA163-439F-22EA-A546-2A8E5B66FF77}"/>
              </a:ext>
            </a:extLst>
          </p:cNvPr>
          <p:cNvCxnSpPr/>
          <p:nvPr/>
        </p:nvCxnSpPr>
        <p:spPr>
          <a:xfrm>
            <a:off x="2027051" y="3495152"/>
            <a:ext cx="0" cy="788670"/>
          </a:xfrm>
          <a:prstGeom prst="line">
            <a:avLst/>
          </a:prstGeom>
          <a:ln>
            <a:solidFill>
              <a:srgbClr val="575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>
            <a:extLst>
              <a:ext uri="{FF2B5EF4-FFF2-40B4-BE49-F238E27FC236}">
                <a16:creationId xmlns:a16="http://schemas.microsoft.com/office/drawing/2014/main" id="{1DEDE6DF-3D39-26D2-28E0-479860EEC8CB}"/>
              </a:ext>
            </a:extLst>
          </p:cNvPr>
          <p:cNvCxnSpPr>
            <a:cxnSpLocks/>
          </p:cNvCxnSpPr>
          <p:nvPr/>
        </p:nvCxnSpPr>
        <p:spPr>
          <a:xfrm flipH="1">
            <a:off x="3662137" y="3113606"/>
            <a:ext cx="1309" cy="1192221"/>
          </a:xfrm>
          <a:prstGeom prst="line">
            <a:avLst/>
          </a:prstGeom>
          <a:ln>
            <a:solidFill>
              <a:srgbClr val="575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4B31E38D-EEB5-5FF9-95D5-710C50967908}"/>
              </a:ext>
            </a:extLst>
          </p:cNvPr>
          <p:cNvCxnSpPr>
            <a:cxnSpLocks/>
          </p:cNvCxnSpPr>
          <p:nvPr/>
        </p:nvCxnSpPr>
        <p:spPr>
          <a:xfrm>
            <a:off x="5358896" y="2786681"/>
            <a:ext cx="0" cy="1519146"/>
          </a:xfrm>
          <a:prstGeom prst="line">
            <a:avLst/>
          </a:prstGeom>
          <a:ln>
            <a:solidFill>
              <a:srgbClr val="575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CAC577C8-50DB-DEA0-9A9E-B4B78609A81A}"/>
              </a:ext>
            </a:extLst>
          </p:cNvPr>
          <p:cNvCxnSpPr>
            <a:cxnSpLocks/>
          </p:cNvCxnSpPr>
          <p:nvPr/>
        </p:nvCxnSpPr>
        <p:spPr>
          <a:xfrm>
            <a:off x="7029995" y="2356987"/>
            <a:ext cx="0" cy="1948840"/>
          </a:xfrm>
          <a:prstGeom prst="line">
            <a:avLst/>
          </a:prstGeom>
          <a:ln>
            <a:solidFill>
              <a:srgbClr val="575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feld 34">
            <a:extLst>
              <a:ext uri="{FF2B5EF4-FFF2-40B4-BE49-F238E27FC236}">
                <a16:creationId xmlns:a16="http://schemas.microsoft.com/office/drawing/2014/main" id="{1893D916-1758-3C16-7C8B-7E720A633D2F}"/>
              </a:ext>
            </a:extLst>
          </p:cNvPr>
          <p:cNvSpPr txBox="1"/>
          <p:nvPr/>
        </p:nvSpPr>
        <p:spPr>
          <a:xfrm>
            <a:off x="824678" y="3657950"/>
            <a:ext cx="1166362" cy="916076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t">
            <a:noAutofit/>
          </a:bodyPr>
          <a:lstStyle/>
          <a:p>
            <a:pPr algn="ctr"/>
            <a:r>
              <a:rPr lang="de-DE" sz="100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met,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 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6BED8BCE-F5B8-23E3-9D74-9DD120677450}"/>
              </a:ext>
            </a:extLst>
          </p:cNvPr>
          <p:cNvSpPr txBox="1"/>
          <p:nvPr/>
        </p:nvSpPr>
        <p:spPr>
          <a:xfrm>
            <a:off x="2449270" y="3298636"/>
            <a:ext cx="1147422" cy="916076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t">
            <a:noAutofit/>
          </a:bodyPr>
          <a:lstStyle/>
          <a:p>
            <a:pPr algn="ctr"/>
            <a:r>
              <a:rPr lang="de-DE" sz="100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met,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 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776CAC0B-8938-6685-0682-D292A032CF0D}"/>
              </a:ext>
            </a:extLst>
          </p:cNvPr>
          <p:cNvSpPr txBox="1"/>
          <p:nvPr/>
        </p:nvSpPr>
        <p:spPr>
          <a:xfrm>
            <a:off x="4117189" y="2944857"/>
            <a:ext cx="1199811" cy="916076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t">
            <a:noAutofit/>
          </a:bodyPr>
          <a:lstStyle/>
          <a:p>
            <a:pPr algn="ctr"/>
            <a:r>
              <a:rPr lang="de-DE" sz="100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met,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 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5402EDB4-4DD2-A179-9831-0F70A478A990}"/>
              </a:ext>
            </a:extLst>
          </p:cNvPr>
          <p:cNvSpPr txBox="1"/>
          <p:nvPr/>
        </p:nvSpPr>
        <p:spPr>
          <a:xfrm>
            <a:off x="5820120" y="2486819"/>
            <a:ext cx="1144429" cy="916076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t">
            <a:noAutofit/>
          </a:bodyPr>
          <a:lstStyle/>
          <a:p>
            <a:pPr algn="ctr"/>
            <a:r>
              <a:rPr lang="de-DE" sz="100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met,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 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24D1651B-96BF-D845-9FDA-2B8E102B6C0C}"/>
              </a:ext>
            </a:extLst>
          </p:cNvPr>
          <p:cNvSpPr txBox="1"/>
          <p:nvPr/>
        </p:nvSpPr>
        <p:spPr>
          <a:xfrm>
            <a:off x="7421235" y="1930101"/>
            <a:ext cx="1144429" cy="916076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t">
            <a:noAutofit/>
          </a:bodyPr>
          <a:lstStyle/>
          <a:p>
            <a:pPr algn="ctr"/>
            <a:r>
              <a:rPr lang="de-DE" sz="100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met,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 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0193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5BE1EF-5009-45B4-3764-A94366730E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911953BD-2218-1381-3AF9-C23D791A699D}"/>
              </a:ext>
            </a:extLst>
          </p:cNvPr>
          <p:cNvCxnSpPr>
            <a:cxnSpLocks/>
          </p:cNvCxnSpPr>
          <p:nvPr/>
        </p:nvCxnSpPr>
        <p:spPr>
          <a:xfrm>
            <a:off x="6306302" y="1950389"/>
            <a:ext cx="2514590" cy="0"/>
          </a:xfrm>
          <a:prstGeom prst="line">
            <a:avLst/>
          </a:prstGeom>
          <a:ln w="9525">
            <a:solidFill>
              <a:srgbClr val="57575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AB150F01-4A6B-EE13-D031-4410A9836E9C}"/>
              </a:ext>
            </a:extLst>
          </p:cNvPr>
          <p:cNvCxnSpPr>
            <a:cxnSpLocks/>
          </p:cNvCxnSpPr>
          <p:nvPr/>
        </p:nvCxnSpPr>
        <p:spPr>
          <a:xfrm>
            <a:off x="804197" y="4081511"/>
            <a:ext cx="7770177" cy="0"/>
          </a:xfrm>
          <a:prstGeom prst="line">
            <a:avLst/>
          </a:prstGeom>
          <a:ln w="9525">
            <a:solidFill>
              <a:srgbClr val="57575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7666B340-8DD9-A280-8864-72E9DCFD196A}"/>
              </a:ext>
            </a:extLst>
          </p:cNvPr>
          <p:cNvCxnSpPr>
            <a:cxnSpLocks/>
          </p:cNvCxnSpPr>
          <p:nvPr/>
        </p:nvCxnSpPr>
        <p:spPr>
          <a:xfrm>
            <a:off x="3869975" y="2843293"/>
            <a:ext cx="4830190" cy="0"/>
          </a:xfrm>
          <a:prstGeom prst="line">
            <a:avLst/>
          </a:prstGeom>
          <a:ln w="9525">
            <a:solidFill>
              <a:srgbClr val="57575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307F2C21-42A6-50D4-3B3F-B95E1D25F857}"/>
              </a:ext>
            </a:extLst>
          </p:cNvPr>
          <p:cNvCxnSpPr>
            <a:cxnSpLocks/>
          </p:cNvCxnSpPr>
          <p:nvPr/>
        </p:nvCxnSpPr>
        <p:spPr>
          <a:xfrm>
            <a:off x="262028" y="2219924"/>
            <a:ext cx="5259874" cy="0"/>
          </a:xfrm>
          <a:prstGeom prst="line">
            <a:avLst/>
          </a:prstGeom>
          <a:ln w="9525">
            <a:solidFill>
              <a:srgbClr val="57575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F3ECB6AF-F4A2-FB47-908F-C9E73D8A2D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CDACD56-4790-1D06-719B-BB8A7BCF1D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BD9704C-05BE-AE6F-363C-2449F685EE0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49911" y="194592"/>
            <a:ext cx="7972500" cy="4484531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12755607-646A-F412-79EE-AFCD0BB9BC7A}"/>
              </a:ext>
            </a:extLst>
          </p:cNvPr>
          <p:cNvSpPr txBox="1"/>
          <p:nvPr/>
        </p:nvSpPr>
        <p:spPr>
          <a:xfrm>
            <a:off x="7043585" y="1647706"/>
            <a:ext cx="1845773" cy="237792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r"/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sit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A5DBEEAF-7994-14F7-345C-CD5B15FB1F6D}"/>
              </a:ext>
            </a:extLst>
          </p:cNvPr>
          <p:cNvSpPr txBox="1"/>
          <p:nvPr/>
        </p:nvSpPr>
        <p:spPr>
          <a:xfrm>
            <a:off x="6383649" y="1977270"/>
            <a:ext cx="2544570" cy="230066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r"/>
            <a:r>
              <a:rPr lang="de-DE" sz="100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met,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 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AD5AA69C-ECD0-1BE3-1727-F79E39F372DC}"/>
              </a:ext>
            </a:extLst>
          </p:cNvPr>
          <p:cNvSpPr txBox="1"/>
          <p:nvPr/>
        </p:nvSpPr>
        <p:spPr>
          <a:xfrm>
            <a:off x="170647" y="1935665"/>
            <a:ext cx="5177772" cy="242182"/>
          </a:xfrm>
          <a:prstGeom prst="rect">
            <a:avLst/>
          </a:prstGeom>
        </p:spPr>
        <p:txBody>
          <a:bodyPr wrap="square" rtlCol="0" anchor="ctr">
            <a:noAutofit/>
          </a:bodyPr>
          <a:lstStyle/>
          <a:p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sit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3EE40A4B-FF02-6801-271E-492FF30D8BE0}"/>
              </a:ext>
            </a:extLst>
          </p:cNvPr>
          <p:cNvSpPr txBox="1"/>
          <p:nvPr/>
        </p:nvSpPr>
        <p:spPr>
          <a:xfrm>
            <a:off x="150119" y="2266484"/>
            <a:ext cx="4539166" cy="157196"/>
          </a:xfrm>
          <a:prstGeom prst="rect">
            <a:avLst/>
          </a:prstGeom>
        </p:spPr>
        <p:txBody>
          <a:bodyPr wrap="square" rtlCol="0" anchor="ctr">
            <a:noAutofit/>
          </a:bodyPr>
          <a:lstStyle/>
          <a:p>
            <a:r>
              <a:rPr lang="de-DE" sz="100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met,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 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5CD3A27E-202D-D851-792A-7D5614ADE8E6}"/>
              </a:ext>
            </a:extLst>
          </p:cNvPr>
          <p:cNvSpPr txBox="1"/>
          <p:nvPr/>
        </p:nvSpPr>
        <p:spPr>
          <a:xfrm>
            <a:off x="4377128" y="2548980"/>
            <a:ext cx="4443764" cy="260324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r"/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sit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6CA4A69F-0AD3-6B59-333D-F9BE29B5D1F4}"/>
              </a:ext>
            </a:extLst>
          </p:cNvPr>
          <p:cNvSpPr txBox="1"/>
          <p:nvPr/>
        </p:nvSpPr>
        <p:spPr>
          <a:xfrm>
            <a:off x="3869975" y="2843293"/>
            <a:ext cx="4980896" cy="304082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r"/>
            <a:r>
              <a:rPr lang="de-DE" sz="100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met,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 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D1DB217-1A87-E19B-524E-A2392A8DD49A}"/>
              </a:ext>
            </a:extLst>
          </p:cNvPr>
          <p:cNvSpPr txBox="1"/>
          <p:nvPr/>
        </p:nvSpPr>
        <p:spPr>
          <a:xfrm>
            <a:off x="170647" y="2968794"/>
            <a:ext cx="2184001" cy="272262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sit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6174B31-AA66-49A7-5A35-4B93D57E2589}"/>
              </a:ext>
            </a:extLst>
          </p:cNvPr>
          <p:cNvSpPr txBox="1"/>
          <p:nvPr/>
        </p:nvSpPr>
        <p:spPr>
          <a:xfrm>
            <a:off x="170647" y="3158642"/>
            <a:ext cx="1702932" cy="760278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r>
              <a:rPr lang="de-DE" sz="100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met,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 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BA5EC2F5-85CB-4AC6-10A9-59CAD3574633}"/>
              </a:ext>
            </a:extLst>
          </p:cNvPr>
          <p:cNvCxnSpPr>
            <a:cxnSpLocks/>
          </p:cNvCxnSpPr>
          <p:nvPr/>
        </p:nvCxnSpPr>
        <p:spPr>
          <a:xfrm>
            <a:off x="262028" y="3299937"/>
            <a:ext cx="2497505" cy="0"/>
          </a:xfrm>
          <a:prstGeom prst="line">
            <a:avLst/>
          </a:prstGeom>
          <a:ln w="9525">
            <a:solidFill>
              <a:srgbClr val="57575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>
            <a:extLst>
              <a:ext uri="{FF2B5EF4-FFF2-40B4-BE49-F238E27FC236}">
                <a16:creationId xmlns:a16="http://schemas.microsoft.com/office/drawing/2014/main" id="{39C6CF9C-25F9-21ED-C68B-BB008C683FF5}"/>
              </a:ext>
            </a:extLst>
          </p:cNvPr>
          <p:cNvSpPr txBox="1"/>
          <p:nvPr/>
        </p:nvSpPr>
        <p:spPr>
          <a:xfrm>
            <a:off x="4274328" y="3749408"/>
            <a:ext cx="4443764" cy="260324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r"/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sit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BEA7813B-EBD0-DE20-F897-39281329B7C7}"/>
              </a:ext>
            </a:extLst>
          </p:cNvPr>
          <p:cNvSpPr txBox="1"/>
          <p:nvPr/>
        </p:nvSpPr>
        <p:spPr>
          <a:xfrm>
            <a:off x="947915" y="4058433"/>
            <a:ext cx="7770177" cy="304082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r"/>
            <a:r>
              <a:rPr lang="de-DE" sz="100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met,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 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394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F9EBC73-430E-4A65-842A-9C1D6D6BB6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Extended PowerPoint Template  </a:t>
            </a:r>
          </a:p>
          <a:p>
            <a:endParaRPr lang="en-US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88D99FC-1EC2-4C8B-927D-F139BB057D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Explanation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templates</a:t>
            </a:r>
            <a:r>
              <a:rPr lang="de-DE" dirty="0"/>
              <a:t> </a:t>
            </a:r>
            <a:endParaRPr lang="en-US" dirty="0"/>
          </a:p>
        </p:txBody>
      </p:sp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FD780383-0E93-4FAA-A1C1-016F6C152227}"/>
              </a:ext>
            </a:extLst>
          </p:cNvPr>
          <p:cNvSpPr txBox="1">
            <a:spLocks/>
          </p:cNvSpPr>
          <p:nvPr/>
        </p:nvSpPr>
        <p:spPr>
          <a:xfrm>
            <a:off x="250824" y="1121973"/>
            <a:ext cx="3834159" cy="3568709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450"/>
              </a:spcAft>
              <a:buFont typeface="Arial"/>
              <a:buNone/>
              <a:defRPr sz="12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Clr>
                <a:srgbClr val="003E64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Clr>
                <a:srgbClr val="696968"/>
              </a:buClr>
              <a:buFont typeface="Arial" panose="020B0604020202020204" pitchFamily="34" charset="0"/>
              <a:buChar char="&gt;"/>
              <a:defRPr sz="12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Clr>
                <a:srgbClr val="003E64"/>
              </a:buClr>
              <a:buFont typeface="Arial" panose="020B0604020202020204" pitchFamily="34" charset="0"/>
              <a:buChar char="∙"/>
              <a:defRPr sz="12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Clr>
                <a:srgbClr val="696968"/>
              </a:buClr>
              <a:buFont typeface="Arial" panose="020B0604020202020204" pitchFamily="34" charset="0"/>
              <a:buChar char="∙"/>
              <a:defRPr sz="12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/>
          </a:p>
          <a:p>
            <a:r>
              <a:rPr lang="en-US" sz="1000" dirty="0"/>
              <a:t>This presentation contains examples with blind text of how to implement agendas, diagrams, tables, and slide designs that comply with the new </a:t>
            </a:r>
            <a:r>
              <a:rPr lang="en-US" sz="1000" dirty="0">
                <a:hlinkClick r:id="rId2"/>
              </a:rPr>
              <a:t>corporate design guidelines</a:t>
            </a:r>
            <a:r>
              <a:rPr lang="en-US" sz="1000" dirty="0"/>
              <a:t>.</a:t>
            </a:r>
          </a:p>
          <a:p>
            <a:r>
              <a:rPr lang="en-US" sz="1000" dirty="0"/>
              <a:t>You can easily overwrite the sample text and replace the images as you wish. </a:t>
            </a:r>
          </a:p>
          <a:p>
            <a:r>
              <a:rPr lang="en-US" sz="1000" dirty="0"/>
              <a:t>You can find the following helpful visual aids in our download portal behind these links:</a:t>
            </a:r>
          </a:p>
          <a:p>
            <a:pPr lvl="1"/>
            <a:r>
              <a:rPr lang="de-DE" sz="1000" b="1" dirty="0">
                <a:hlinkClick r:id="rId3"/>
              </a:rPr>
              <a:t>Stock-Images</a:t>
            </a:r>
            <a:r>
              <a:rPr lang="de-DE" sz="1000" b="1" dirty="0"/>
              <a:t> </a:t>
            </a:r>
          </a:p>
          <a:p>
            <a:pPr lvl="1"/>
            <a:r>
              <a:rPr lang="de-DE" sz="1000" b="1" dirty="0">
                <a:hlinkClick r:id="rId4"/>
              </a:rPr>
              <a:t>Renderings</a:t>
            </a:r>
            <a:endParaRPr lang="de-DE" sz="1000" b="1" dirty="0"/>
          </a:p>
          <a:p>
            <a:pPr lvl="1"/>
            <a:r>
              <a:rPr lang="de-DE" sz="1000" b="1" dirty="0">
                <a:hlinkClick r:id="rId5"/>
              </a:rPr>
              <a:t>Icons</a:t>
            </a:r>
            <a:endParaRPr lang="de-DE" sz="1000" b="1" dirty="0"/>
          </a:p>
          <a:p>
            <a:pPr lvl="1"/>
            <a:r>
              <a:rPr lang="en-US" sz="1000" b="1" dirty="0">
                <a:hlinkClick r:id="rId6"/>
              </a:rPr>
              <a:t>Template for PowerPoint</a:t>
            </a:r>
            <a:endParaRPr lang="en-US" sz="1000" b="1" dirty="0"/>
          </a:p>
          <a:p>
            <a:pPr lvl="1"/>
            <a:endParaRPr lang="de-DE" sz="1000" dirty="0"/>
          </a:p>
          <a:p>
            <a:pPr lvl="1"/>
            <a:endParaRPr lang="en-US" sz="1000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2F87532-C88F-4EB5-9AAB-1A53835F38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8695" y="1401416"/>
            <a:ext cx="4362676" cy="2445583"/>
          </a:xfrm>
          <a:prstGeom prst="rect">
            <a:avLst/>
          </a:prstGeom>
          <a:ln w="3175">
            <a:solidFill>
              <a:srgbClr val="F2F2F2"/>
            </a:solidFill>
          </a:ln>
        </p:spPr>
      </p:pic>
    </p:spTree>
    <p:extLst>
      <p:ext uri="{BB962C8B-B14F-4D97-AF65-F5344CB8AC3E}">
        <p14:creationId xmlns:p14="http://schemas.microsoft.com/office/powerpoint/2010/main" val="29968721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1BA9754D-0A0D-E788-ACC3-230D4B80FE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E574DF8-9DE0-2EA8-0368-DF6AB3B633D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grpSp>
        <p:nvGrpSpPr>
          <p:cNvPr id="32" name="组合 4">
            <a:extLst>
              <a:ext uri="{FF2B5EF4-FFF2-40B4-BE49-F238E27FC236}">
                <a16:creationId xmlns:a16="http://schemas.microsoft.com/office/drawing/2014/main" id="{5A600B2C-F662-4F86-A9C1-EFE6ED062FBB}"/>
              </a:ext>
            </a:extLst>
          </p:cNvPr>
          <p:cNvGrpSpPr/>
          <p:nvPr/>
        </p:nvGrpSpPr>
        <p:grpSpPr>
          <a:xfrm>
            <a:off x="352106" y="1168039"/>
            <a:ext cx="8539894" cy="3218515"/>
            <a:chOff x="357188" y="1781175"/>
            <a:chExt cx="7704992" cy="4157663"/>
          </a:xfrm>
        </p:grpSpPr>
        <p:sp>
          <p:nvSpPr>
            <p:cNvPr id="33" name="Rechteck 2">
              <a:extLst>
                <a:ext uri="{FF2B5EF4-FFF2-40B4-BE49-F238E27FC236}">
                  <a16:creationId xmlns:a16="http://schemas.microsoft.com/office/drawing/2014/main" id="{5A8E52B5-9B6A-4F8F-92A7-41F08023050B}"/>
                </a:ext>
              </a:extLst>
            </p:cNvPr>
            <p:cNvSpPr/>
            <p:nvPr/>
          </p:nvSpPr>
          <p:spPr bwMode="auto">
            <a:xfrm>
              <a:off x="357188" y="1781175"/>
              <a:ext cx="7704992" cy="573087"/>
            </a:xfrm>
            <a:prstGeom prst="rect">
              <a:avLst/>
            </a:prstGeom>
            <a:noFill/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11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30000"/>
                </a:spcBef>
                <a:spcAft>
                  <a:spcPct val="20000"/>
                </a:spcAft>
                <a:buClr>
                  <a:schemeClr val="accent2"/>
                </a:buClr>
                <a:tabLst>
                  <a:tab pos="266693" algn="l"/>
                  <a:tab pos="631809" algn="l"/>
                  <a:tab pos="981050" algn="l"/>
                </a:tabLst>
              </a:pPr>
              <a:r>
                <a:rPr lang="de-DE" sz="1000" b="1" dirty="0">
                  <a:solidFill>
                    <a:srgbClr val="003E64"/>
                  </a:solidFill>
                  <a:latin typeface="Arial" charset="0"/>
                </a:rPr>
                <a:t> </a:t>
              </a:r>
              <a:endParaRPr lang="en-AU" sz="1000" b="1" dirty="0">
                <a:solidFill>
                  <a:srgbClr val="003E64"/>
                </a:solidFill>
                <a:latin typeface="Arial" charset="0"/>
              </a:endParaRPr>
            </a:p>
          </p:txBody>
        </p:sp>
        <p:sp>
          <p:nvSpPr>
            <p:cNvPr id="34" name="Rectangle 3">
              <a:extLst>
                <a:ext uri="{FF2B5EF4-FFF2-40B4-BE49-F238E27FC236}">
                  <a16:creationId xmlns:a16="http://schemas.microsoft.com/office/drawing/2014/main" id="{00F75752-0F12-46B0-BCA9-571339A7BCD2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57188" y="5221923"/>
              <a:ext cx="2957146" cy="716915"/>
            </a:xfrm>
            <a:prstGeom prst="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vert="horz" wrap="square" lIns="90011" tIns="108014" rIns="90011" bIns="46806" numCol="1" anchor="ctr" anchorCtr="0" compatLnSpc="1">
              <a:prstTxWarp prst="textNoShape">
                <a:avLst/>
              </a:prstTxWarp>
            </a:bodyPr>
            <a:lstStyle>
              <a:lvl1pPr algn="l" rtl="0" eaLnBrk="1" fontAlgn="base" hangingPunct="1">
                <a:spcBef>
                  <a:spcPct val="30000"/>
                </a:spcBef>
                <a:spcAft>
                  <a:spcPct val="20000"/>
                </a:spcAft>
                <a:buClr>
                  <a:schemeClr val="accent2"/>
                </a:buClr>
                <a:buFont typeface="Wingdings" pitchFamily="2" charset="2"/>
                <a:tabLst>
                  <a:tab pos="266700" algn="l"/>
                  <a:tab pos="631825" algn="l"/>
                  <a:tab pos="981075" algn="l"/>
                </a:tabLst>
                <a:defRPr sz="16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032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2pPr>
              <a:lvl3pPr marL="4064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3pPr>
              <a:lvl4pPr marL="6096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4pPr>
              <a:lvl5pPr marL="8128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5pPr>
              <a:lvl6pPr marL="12700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6pPr>
              <a:lvl7pPr marL="17272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7pPr>
              <a:lvl8pPr marL="21844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8pPr>
              <a:lvl9pPr marL="26416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algn="ctr" defTabSz="457184">
                <a:spcBef>
                  <a:spcPts val="0"/>
                </a:spcBef>
                <a:spcAft>
                  <a:spcPts val="0"/>
                </a:spcAft>
                <a:buClrTx/>
              </a:pPr>
              <a:r>
                <a:rPr lang="de-DE" sz="1000" b="0" dirty="0"/>
                <a:t>Text</a:t>
              </a:r>
            </a:p>
          </p:txBody>
        </p:sp>
        <p:sp>
          <p:nvSpPr>
            <p:cNvPr id="35" name="Rectangle 3">
              <a:extLst>
                <a:ext uri="{FF2B5EF4-FFF2-40B4-BE49-F238E27FC236}">
                  <a16:creationId xmlns:a16="http://schemas.microsoft.com/office/drawing/2014/main" id="{EAD4481C-F1C0-41A6-AC3D-6530EBFE6391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57188" y="4505008"/>
              <a:ext cx="2957146" cy="716915"/>
            </a:xfrm>
            <a:prstGeom prst="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vert="horz" wrap="square" lIns="90011" tIns="108014" rIns="90011" bIns="46806" numCol="1" anchor="ctr" anchorCtr="0" compatLnSpc="1">
              <a:prstTxWarp prst="textNoShape">
                <a:avLst/>
              </a:prstTxWarp>
            </a:bodyPr>
            <a:lstStyle>
              <a:lvl1pPr algn="l" rtl="0" eaLnBrk="1" fontAlgn="base" hangingPunct="1">
                <a:spcBef>
                  <a:spcPct val="30000"/>
                </a:spcBef>
                <a:spcAft>
                  <a:spcPct val="20000"/>
                </a:spcAft>
                <a:buClr>
                  <a:schemeClr val="accent2"/>
                </a:buClr>
                <a:buFont typeface="Wingdings" pitchFamily="2" charset="2"/>
                <a:tabLst>
                  <a:tab pos="266700" algn="l"/>
                  <a:tab pos="631825" algn="l"/>
                  <a:tab pos="981075" algn="l"/>
                </a:tabLst>
                <a:defRPr sz="16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032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2pPr>
              <a:lvl3pPr marL="4064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3pPr>
              <a:lvl4pPr marL="6096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4pPr>
              <a:lvl5pPr marL="8128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5pPr>
              <a:lvl6pPr marL="12700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6pPr>
              <a:lvl7pPr marL="17272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7pPr>
              <a:lvl8pPr marL="21844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8pPr>
              <a:lvl9pPr marL="26416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algn="ctr" defTabSz="457184">
                <a:spcBef>
                  <a:spcPts val="0"/>
                </a:spcBef>
                <a:spcAft>
                  <a:spcPts val="0"/>
                </a:spcAft>
                <a:buClrTx/>
              </a:pPr>
              <a:r>
                <a:rPr lang="de-DE" sz="1000" b="0" dirty="0"/>
                <a:t>Text</a:t>
              </a:r>
            </a:p>
          </p:txBody>
        </p:sp>
        <p:sp>
          <p:nvSpPr>
            <p:cNvPr id="36" name="Rectangle 3">
              <a:extLst>
                <a:ext uri="{FF2B5EF4-FFF2-40B4-BE49-F238E27FC236}">
                  <a16:creationId xmlns:a16="http://schemas.microsoft.com/office/drawing/2014/main" id="{2C82F804-1D3C-4EC4-8E69-92C58B29F4C8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57188" y="3788092"/>
              <a:ext cx="2957146" cy="716915"/>
            </a:xfrm>
            <a:prstGeom prst="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vert="horz" wrap="square" lIns="90011" tIns="108014" rIns="90011" bIns="46806" numCol="1" anchor="ctr" anchorCtr="0" compatLnSpc="1">
              <a:prstTxWarp prst="textNoShape">
                <a:avLst/>
              </a:prstTxWarp>
            </a:bodyPr>
            <a:lstStyle>
              <a:lvl1pPr algn="l" rtl="0" eaLnBrk="1" fontAlgn="base" hangingPunct="1">
                <a:spcBef>
                  <a:spcPct val="30000"/>
                </a:spcBef>
                <a:spcAft>
                  <a:spcPct val="20000"/>
                </a:spcAft>
                <a:buClr>
                  <a:schemeClr val="accent2"/>
                </a:buClr>
                <a:buFont typeface="Wingdings" pitchFamily="2" charset="2"/>
                <a:tabLst>
                  <a:tab pos="266700" algn="l"/>
                  <a:tab pos="631825" algn="l"/>
                  <a:tab pos="981075" algn="l"/>
                </a:tabLst>
                <a:defRPr sz="16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032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2pPr>
              <a:lvl3pPr marL="4064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3pPr>
              <a:lvl4pPr marL="6096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4pPr>
              <a:lvl5pPr marL="8128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5pPr>
              <a:lvl6pPr marL="12700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6pPr>
              <a:lvl7pPr marL="17272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7pPr>
              <a:lvl8pPr marL="21844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8pPr>
              <a:lvl9pPr marL="26416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algn="ctr" defTabSz="457184">
                <a:spcBef>
                  <a:spcPts val="0"/>
                </a:spcBef>
                <a:spcAft>
                  <a:spcPts val="0"/>
                </a:spcAft>
                <a:buClrTx/>
              </a:pPr>
              <a:r>
                <a:rPr lang="de-DE" sz="1000" b="0" dirty="0"/>
                <a:t>Text</a:t>
              </a:r>
            </a:p>
          </p:txBody>
        </p:sp>
        <p:sp>
          <p:nvSpPr>
            <p:cNvPr id="37" name="Rectangle 3">
              <a:extLst>
                <a:ext uri="{FF2B5EF4-FFF2-40B4-BE49-F238E27FC236}">
                  <a16:creationId xmlns:a16="http://schemas.microsoft.com/office/drawing/2014/main" id="{0D8C5AEF-EE3A-4754-ABB3-F062641C69E3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57188" y="3071178"/>
              <a:ext cx="2957146" cy="716915"/>
            </a:xfrm>
            <a:prstGeom prst="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vert="horz" wrap="square" lIns="90011" tIns="108014" rIns="90011" bIns="46806" numCol="1" anchor="ctr" anchorCtr="0" compatLnSpc="1">
              <a:prstTxWarp prst="textNoShape">
                <a:avLst/>
              </a:prstTxWarp>
            </a:bodyPr>
            <a:lstStyle>
              <a:lvl1pPr algn="l" rtl="0" eaLnBrk="1" fontAlgn="base" hangingPunct="1">
                <a:spcBef>
                  <a:spcPct val="30000"/>
                </a:spcBef>
                <a:spcAft>
                  <a:spcPct val="20000"/>
                </a:spcAft>
                <a:buClr>
                  <a:schemeClr val="accent2"/>
                </a:buClr>
                <a:buFont typeface="Wingdings" pitchFamily="2" charset="2"/>
                <a:tabLst>
                  <a:tab pos="266700" algn="l"/>
                  <a:tab pos="631825" algn="l"/>
                  <a:tab pos="981075" algn="l"/>
                </a:tabLst>
                <a:defRPr sz="16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032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2pPr>
              <a:lvl3pPr marL="4064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3pPr>
              <a:lvl4pPr marL="6096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4pPr>
              <a:lvl5pPr marL="8128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5pPr>
              <a:lvl6pPr marL="12700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6pPr>
              <a:lvl7pPr marL="17272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7pPr>
              <a:lvl8pPr marL="21844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8pPr>
              <a:lvl9pPr marL="26416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algn="ctr" defTabSz="457184">
                <a:spcBef>
                  <a:spcPts val="0"/>
                </a:spcBef>
                <a:spcAft>
                  <a:spcPts val="0"/>
                </a:spcAft>
                <a:buClrTx/>
              </a:pPr>
              <a:r>
                <a:rPr lang="de-DE" sz="1000" b="0" dirty="0"/>
                <a:t>Text</a:t>
              </a:r>
            </a:p>
          </p:txBody>
        </p:sp>
        <p:sp>
          <p:nvSpPr>
            <p:cNvPr id="38" name="Rectangle 3">
              <a:extLst>
                <a:ext uri="{FF2B5EF4-FFF2-40B4-BE49-F238E27FC236}">
                  <a16:creationId xmlns:a16="http://schemas.microsoft.com/office/drawing/2014/main" id="{010C8DED-79B1-4A35-BA88-33A207FD28FB}"/>
                </a:ext>
              </a:extLst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57188" y="2354263"/>
              <a:ext cx="2957146" cy="716915"/>
            </a:xfrm>
            <a:prstGeom prst="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vert="horz" wrap="square" lIns="90011" tIns="108014" rIns="90011" bIns="46806" numCol="1" anchor="ctr" anchorCtr="0" compatLnSpc="1">
              <a:prstTxWarp prst="textNoShape">
                <a:avLst/>
              </a:prstTxWarp>
            </a:bodyPr>
            <a:lstStyle>
              <a:lvl1pPr algn="l" rtl="0" eaLnBrk="1" fontAlgn="base" hangingPunct="1">
                <a:spcBef>
                  <a:spcPct val="30000"/>
                </a:spcBef>
                <a:spcAft>
                  <a:spcPct val="20000"/>
                </a:spcAft>
                <a:buClr>
                  <a:schemeClr val="accent2"/>
                </a:buClr>
                <a:buFont typeface="Wingdings" pitchFamily="2" charset="2"/>
                <a:tabLst>
                  <a:tab pos="266700" algn="l"/>
                  <a:tab pos="631825" algn="l"/>
                  <a:tab pos="981075" algn="l"/>
                </a:tabLst>
                <a:defRPr sz="16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032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2pPr>
              <a:lvl3pPr marL="4064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3pPr>
              <a:lvl4pPr marL="6096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4pPr>
              <a:lvl5pPr marL="8128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5pPr>
              <a:lvl6pPr marL="12700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6pPr>
              <a:lvl7pPr marL="17272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7pPr>
              <a:lvl8pPr marL="21844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8pPr>
              <a:lvl9pPr marL="2641600" indent="-203200" algn="l" rtl="0" eaLnBrk="1" fontAlgn="base" hangingPunct="1">
                <a:spcBef>
                  <a:spcPct val="0"/>
                </a:spcBef>
                <a:spcAft>
                  <a:spcPct val="30000"/>
                </a:spcAft>
                <a:buClr>
                  <a:schemeClr val="accent2"/>
                </a:buClr>
                <a:buFont typeface="Wingdings" pitchFamily="2" charset="2"/>
                <a:buChar char="§"/>
                <a:tabLst>
                  <a:tab pos="266700" algn="l"/>
                  <a:tab pos="631825" algn="l"/>
                  <a:tab pos="981075" algn="l"/>
                </a:tabLst>
                <a:defRPr sz="16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algn="ctr" defTabSz="457184">
                <a:spcBef>
                  <a:spcPts val="0"/>
                </a:spcBef>
                <a:spcAft>
                  <a:spcPts val="0"/>
                </a:spcAft>
                <a:buClrTx/>
              </a:pPr>
              <a:r>
                <a:rPr lang="de-DE" sz="1000" b="0" dirty="0"/>
                <a:t>Text</a:t>
              </a:r>
            </a:p>
          </p:txBody>
        </p:sp>
        <p:grpSp>
          <p:nvGrpSpPr>
            <p:cNvPr id="39" name="Group 9">
              <a:extLst>
                <a:ext uri="{FF2B5EF4-FFF2-40B4-BE49-F238E27FC236}">
                  <a16:creationId xmlns:a16="http://schemas.microsoft.com/office/drawing/2014/main" id="{C7A95875-319A-4BAF-9725-47A44126CC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14334" y="2354262"/>
              <a:ext cx="949569" cy="3584575"/>
              <a:chOff x="2271" y="1434"/>
              <a:chExt cx="648" cy="2258"/>
            </a:xfrm>
          </p:grpSpPr>
          <p:sp>
            <p:nvSpPr>
              <p:cNvPr id="87" name="Rectangle 10">
                <a:extLst>
                  <a:ext uri="{FF2B5EF4-FFF2-40B4-BE49-F238E27FC236}">
                    <a16:creationId xmlns:a16="http://schemas.microsoft.com/office/drawing/2014/main" id="{CD718645-0715-42E7-BF27-5EBF14F082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1" y="1434"/>
                <a:ext cx="648" cy="2258"/>
              </a:xfrm>
              <a:prstGeom prst="rect">
                <a:avLst/>
              </a:prstGeom>
              <a:noFill/>
              <a:ln w="19050" algn="ctr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lIns="0" tIns="36000" rIns="0" bIns="0"/>
              <a:lstStyle/>
              <a:p>
                <a:pPr marL="382579" lvl="1" indent="-203195" algn="ctr">
                  <a:tabLst>
                    <a:tab pos="266693" algn="l"/>
                    <a:tab pos="631809" algn="l"/>
                    <a:tab pos="981050" algn="l"/>
                  </a:tabLst>
                </a:pPr>
                <a:endParaRPr lang="de-DE" sz="1000"/>
              </a:p>
            </p:txBody>
          </p:sp>
          <p:grpSp>
            <p:nvGrpSpPr>
              <p:cNvPr id="88" name="Group 11">
                <a:extLst>
                  <a:ext uri="{FF2B5EF4-FFF2-40B4-BE49-F238E27FC236}">
                    <a16:creationId xmlns:a16="http://schemas.microsoft.com/office/drawing/2014/main" id="{BDBA0649-3041-47AB-8DBB-012F874ED589}"/>
                  </a:ext>
                </a:extLst>
              </p:cNvPr>
              <p:cNvGrpSpPr>
                <a:grpSpLocks/>
              </p:cNvGrpSpPr>
              <p:nvPr>
                <p:custDataLst>
                  <p:tags r:id="rId15"/>
                </p:custDataLst>
              </p:nvPr>
            </p:nvGrpSpPr>
            <p:grpSpPr bwMode="auto">
              <a:xfrm>
                <a:off x="2271" y="1434"/>
                <a:ext cx="648" cy="2258"/>
                <a:chOff x="2271" y="1434"/>
                <a:chExt cx="648" cy="2258"/>
              </a:xfrm>
            </p:grpSpPr>
            <p:sp>
              <p:nvSpPr>
                <p:cNvPr id="89" name="Line 12">
                  <a:extLst>
                    <a:ext uri="{FF2B5EF4-FFF2-40B4-BE49-F238E27FC236}">
                      <a16:creationId xmlns:a16="http://schemas.microsoft.com/office/drawing/2014/main" id="{2E04A501-DF3D-4F8E-9CB9-5D6468C21B8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433" y="1434"/>
                  <a:ext cx="0" cy="2258"/>
                </a:xfrm>
                <a:prstGeom prst="line">
                  <a:avLst/>
                </a:prstGeom>
                <a:noFill/>
                <a:ln w="19050" cap="rnd">
                  <a:solidFill>
                    <a:schemeClr val="bg1">
                      <a:lumMod val="75000"/>
                    </a:schemeClr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  <p:sp>
              <p:nvSpPr>
                <p:cNvPr id="90" name="Line 13">
                  <a:extLst>
                    <a:ext uri="{FF2B5EF4-FFF2-40B4-BE49-F238E27FC236}">
                      <a16:creationId xmlns:a16="http://schemas.microsoft.com/office/drawing/2014/main" id="{90E08509-FB1F-407F-812B-773468E9AD0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595" y="1434"/>
                  <a:ext cx="0" cy="2258"/>
                </a:xfrm>
                <a:prstGeom prst="line">
                  <a:avLst/>
                </a:prstGeom>
                <a:noFill/>
                <a:ln w="19050" cap="rnd">
                  <a:solidFill>
                    <a:schemeClr val="bg1">
                      <a:lumMod val="75000"/>
                    </a:schemeClr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  <p:sp>
              <p:nvSpPr>
                <p:cNvPr id="91" name="Line 14">
                  <a:extLst>
                    <a:ext uri="{FF2B5EF4-FFF2-40B4-BE49-F238E27FC236}">
                      <a16:creationId xmlns:a16="http://schemas.microsoft.com/office/drawing/2014/main" id="{1AD325EA-11D9-4A9B-A367-669207CF7BE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757" y="1434"/>
                  <a:ext cx="0" cy="2258"/>
                </a:xfrm>
                <a:prstGeom prst="line">
                  <a:avLst/>
                </a:prstGeom>
                <a:noFill/>
                <a:ln w="19050" cap="rnd">
                  <a:solidFill>
                    <a:schemeClr val="bg1">
                      <a:lumMod val="75000"/>
                    </a:schemeClr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  <p:sp>
              <p:nvSpPr>
                <p:cNvPr id="92" name="Line 15">
                  <a:extLst>
                    <a:ext uri="{FF2B5EF4-FFF2-40B4-BE49-F238E27FC236}">
                      <a16:creationId xmlns:a16="http://schemas.microsoft.com/office/drawing/2014/main" id="{461EE398-8551-41EE-9E9C-7296095DF7D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71" y="1434"/>
                  <a:ext cx="648" cy="0"/>
                </a:xfrm>
                <a:prstGeom prst="line">
                  <a:avLst/>
                </a:pr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</p:grpSp>
        </p:grpSp>
        <p:grpSp>
          <p:nvGrpSpPr>
            <p:cNvPr id="40" name="Group 19">
              <a:extLst>
                <a:ext uri="{FF2B5EF4-FFF2-40B4-BE49-F238E27FC236}">
                  <a16:creationId xmlns:a16="http://schemas.microsoft.com/office/drawing/2014/main" id="{3BE6E6DD-0627-4DA1-9E34-0349A7718B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63903" y="2354262"/>
              <a:ext cx="949569" cy="3584575"/>
              <a:chOff x="2271" y="1434"/>
              <a:chExt cx="648" cy="2258"/>
            </a:xfrm>
          </p:grpSpPr>
          <p:sp>
            <p:nvSpPr>
              <p:cNvPr id="81" name="Rectangle 20">
                <a:extLst>
                  <a:ext uri="{FF2B5EF4-FFF2-40B4-BE49-F238E27FC236}">
                    <a16:creationId xmlns:a16="http://schemas.microsoft.com/office/drawing/2014/main" id="{BA24B3D8-2BCF-4FDA-BD3D-2555AEE732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1" y="1434"/>
                <a:ext cx="648" cy="2258"/>
              </a:xfrm>
              <a:prstGeom prst="rect">
                <a:avLst/>
              </a:prstGeom>
              <a:noFill/>
              <a:ln w="19050" algn="ctr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lIns="0" tIns="36000" rIns="0" bIns="0"/>
              <a:lstStyle/>
              <a:p>
                <a:pPr marL="382579" lvl="1" indent="-203195" algn="ctr">
                  <a:tabLst>
                    <a:tab pos="266693" algn="l"/>
                    <a:tab pos="631809" algn="l"/>
                    <a:tab pos="981050" algn="l"/>
                  </a:tabLst>
                </a:pPr>
                <a:endParaRPr lang="de-DE" sz="1000"/>
              </a:p>
            </p:txBody>
          </p:sp>
          <p:grpSp>
            <p:nvGrpSpPr>
              <p:cNvPr id="82" name="Group 21">
                <a:extLst>
                  <a:ext uri="{FF2B5EF4-FFF2-40B4-BE49-F238E27FC236}">
                    <a16:creationId xmlns:a16="http://schemas.microsoft.com/office/drawing/2014/main" id="{F5A307A5-4B4C-40BC-96BD-AC2806D5E9CB}"/>
                  </a:ext>
                </a:extLst>
              </p:cNvPr>
              <p:cNvGrpSpPr>
                <a:grpSpLocks/>
              </p:cNvGrpSpPr>
              <p:nvPr>
                <p:custDataLst>
                  <p:tags r:id="rId14"/>
                </p:custDataLst>
              </p:nvPr>
            </p:nvGrpSpPr>
            <p:grpSpPr bwMode="auto">
              <a:xfrm>
                <a:off x="2271" y="1434"/>
                <a:ext cx="648" cy="2258"/>
                <a:chOff x="2271" y="1434"/>
                <a:chExt cx="648" cy="2258"/>
              </a:xfrm>
            </p:grpSpPr>
            <p:sp>
              <p:nvSpPr>
                <p:cNvPr id="83" name="Line 22">
                  <a:extLst>
                    <a:ext uri="{FF2B5EF4-FFF2-40B4-BE49-F238E27FC236}">
                      <a16:creationId xmlns:a16="http://schemas.microsoft.com/office/drawing/2014/main" id="{3AE2B9C4-E873-4619-BD05-547A655F409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433" y="1434"/>
                  <a:ext cx="0" cy="2258"/>
                </a:xfrm>
                <a:prstGeom prst="line">
                  <a:avLst/>
                </a:prstGeom>
                <a:noFill/>
                <a:ln w="19050" cap="rnd">
                  <a:solidFill>
                    <a:schemeClr val="bg1">
                      <a:lumMod val="75000"/>
                    </a:schemeClr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  <p:sp>
              <p:nvSpPr>
                <p:cNvPr id="84" name="Line 23">
                  <a:extLst>
                    <a:ext uri="{FF2B5EF4-FFF2-40B4-BE49-F238E27FC236}">
                      <a16:creationId xmlns:a16="http://schemas.microsoft.com/office/drawing/2014/main" id="{D0DA40E0-633F-4F33-9664-2B0EBCA4E6F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595" y="1434"/>
                  <a:ext cx="0" cy="2258"/>
                </a:xfrm>
                <a:prstGeom prst="line">
                  <a:avLst/>
                </a:prstGeom>
                <a:noFill/>
                <a:ln w="19050" cap="rnd">
                  <a:solidFill>
                    <a:schemeClr val="bg1">
                      <a:lumMod val="75000"/>
                    </a:schemeClr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  <p:sp>
              <p:nvSpPr>
                <p:cNvPr id="85" name="Line 24">
                  <a:extLst>
                    <a:ext uri="{FF2B5EF4-FFF2-40B4-BE49-F238E27FC236}">
                      <a16:creationId xmlns:a16="http://schemas.microsoft.com/office/drawing/2014/main" id="{4E5D28A3-BDC3-40AB-8D06-D959CF74CB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757" y="1434"/>
                  <a:ext cx="0" cy="2258"/>
                </a:xfrm>
                <a:prstGeom prst="line">
                  <a:avLst/>
                </a:prstGeom>
                <a:noFill/>
                <a:ln w="19050" cap="rnd">
                  <a:solidFill>
                    <a:schemeClr val="bg1">
                      <a:lumMod val="75000"/>
                    </a:schemeClr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  <p:sp>
              <p:nvSpPr>
                <p:cNvPr id="86" name="Line 25">
                  <a:extLst>
                    <a:ext uri="{FF2B5EF4-FFF2-40B4-BE49-F238E27FC236}">
                      <a16:creationId xmlns:a16="http://schemas.microsoft.com/office/drawing/2014/main" id="{C812A36F-A27C-4AE2-8754-30AD1F3FF65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71" y="1434"/>
                  <a:ext cx="648" cy="0"/>
                </a:xfrm>
                <a:prstGeom prst="line">
                  <a:avLst/>
                </a:pr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</p:grpSp>
        </p:grpSp>
        <p:grpSp>
          <p:nvGrpSpPr>
            <p:cNvPr id="41" name="Group 27">
              <a:extLst>
                <a:ext uri="{FF2B5EF4-FFF2-40B4-BE49-F238E27FC236}">
                  <a16:creationId xmlns:a16="http://schemas.microsoft.com/office/drawing/2014/main" id="{3DCD64DF-8712-4EDD-9061-D8533F4481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13473" y="2354262"/>
              <a:ext cx="949569" cy="3584575"/>
              <a:chOff x="2271" y="1434"/>
              <a:chExt cx="648" cy="2258"/>
            </a:xfrm>
          </p:grpSpPr>
          <p:sp>
            <p:nvSpPr>
              <p:cNvPr id="75" name="Rectangle 28">
                <a:extLst>
                  <a:ext uri="{FF2B5EF4-FFF2-40B4-BE49-F238E27FC236}">
                    <a16:creationId xmlns:a16="http://schemas.microsoft.com/office/drawing/2014/main" id="{6C9DBC29-8675-4BED-89D7-6738BC2112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1" y="1434"/>
                <a:ext cx="648" cy="2258"/>
              </a:xfrm>
              <a:prstGeom prst="rect">
                <a:avLst/>
              </a:prstGeom>
              <a:noFill/>
              <a:ln w="19050" algn="ctr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lIns="0" tIns="36000" rIns="0" bIns="0"/>
              <a:lstStyle/>
              <a:p>
                <a:pPr marL="382579" lvl="1" indent="-203195" algn="ctr">
                  <a:tabLst>
                    <a:tab pos="266693" algn="l"/>
                    <a:tab pos="631809" algn="l"/>
                    <a:tab pos="981050" algn="l"/>
                  </a:tabLst>
                </a:pPr>
                <a:endParaRPr lang="de-DE" sz="1000"/>
              </a:p>
            </p:txBody>
          </p:sp>
          <p:grpSp>
            <p:nvGrpSpPr>
              <p:cNvPr id="76" name="Group 29">
                <a:extLst>
                  <a:ext uri="{FF2B5EF4-FFF2-40B4-BE49-F238E27FC236}">
                    <a16:creationId xmlns:a16="http://schemas.microsoft.com/office/drawing/2014/main" id="{995B9633-7F62-4725-B110-CFBBF4066B50}"/>
                  </a:ext>
                </a:extLst>
              </p:cNvPr>
              <p:cNvGrpSpPr>
                <a:grpSpLocks/>
              </p:cNvGrpSpPr>
              <p:nvPr>
                <p:custDataLst>
                  <p:tags r:id="rId13"/>
                </p:custDataLst>
              </p:nvPr>
            </p:nvGrpSpPr>
            <p:grpSpPr bwMode="auto">
              <a:xfrm>
                <a:off x="2271" y="1434"/>
                <a:ext cx="648" cy="2258"/>
                <a:chOff x="2271" y="1434"/>
                <a:chExt cx="648" cy="2258"/>
              </a:xfrm>
            </p:grpSpPr>
            <p:sp>
              <p:nvSpPr>
                <p:cNvPr id="77" name="Line 30">
                  <a:extLst>
                    <a:ext uri="{FF2B5EF4-FFF2-40B4-BE49-F238E27FC236}">
                      <a16:creationId xmlns:a16="http://schemas.microsoft.com/office/drawing/2014/main" id="{C5856B5C-7F4D-405B-BED9-8EF6EB4198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433" y="1434"/>
                  <a:ext cx="0" cy="2258"/>
                </a:xfrm>
                <a:prstGeom prst="line">
                  <a:avLst/>
                </a:prstGeom>
                <a:noFill/>
                <a:ln w="19050" cap="rnd">
                  <a:solidFill>
                    <a:schemeClr val="bg1">
                      <a:lumMod val="75000"/>
                    </a:schemeClr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  <p:sp>
              <p:nvSpPr>
                <p:cNvPr id="78" name="Line 31">
                  <a:extLst>
                    <a:ext uri="{FF2B5EF4-FFF2-40B4-BE49-F238E27FC236}">
                      <a16:creationId xmlns:a16="http://schemas.microsoft.com/office/drawing/2014/main" id="{B12C6A43-557F-4DBE-8853-E1EDC257C18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595" y="1434"/>
                  <a:ext cx="0" cy="2258"/>
                </a:xfrm>
                <a:prstGeom prst="line">
                  <a:avLst/>
                </a:prstGeom>
                <a:noFill/>
                <a:ln w="19050" cap="rnd">
                  <a:solidFill>
                    <a:schemeClr val="bg1">
                      <a:lumMod val="75000"/>
                    </a:schemeClr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  <p:sp>
              <p:nvSpPr>
                <p:cNvPr id="79" name="Line 32">
                  <a:extLst>
                    <a:ext uri="{FF2B5EF4-FFF2-40B4-BE49-F238E27FC236}">
                      <a16:creationId xmlns:a16="http://schemas.microsoft.com/office/drawing/2014/main" id="{8C62AC91-2D32-4CA3-BF48-E3EC2A468CB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757" y="1434"/>
                  <a:ext cx="0" cy="2258"/>
                </a:xfrm>
                <a:prstGeom prst="line">
                  <a:avLst/>
                </a:prstGeom>
                <a:noFill/>
                <a:ln w="19050" cap="rnd">
                  <a:solidFill>
                    <a:schemeClr val="bg1">
                      <a:lumMod val="75000"/>
                    </a:schemeClr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  <p:sp>
              <p:nvSpPr>
                <p:cNvPr id="80" name="Line 33">
                  <a:extLst>
                    <a:ext uri="{FF2B5EF4-FFF2-40B4-BE49-F238E27FC236}">
                      <a16:creationId xmlns:a16="http://schemas.microsoft.com/office/drawing/2014/main" id="{535D9E5C-9EA5-42DC-A04C-104B06F3A5C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71" y="1434"/>
                  <a:ext cx="648" cy="0"/>
                </a:xfrm>
                <a:prstGeom prst="line">
                  <a:avLst/>
                </a:pr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</p:grpSp>
        </p:grpSp>
        <p:grpSp>
          <p:nvGrpSpPr>
            <p:cNvPr id="42" name="Group 35">
              <a:extLst>
                <a:ext uri="{FF2B5EF4-FFF2-40B4-BE49-F238E27FC236}">
                  <a16:creationId xmlns:a16="http://schemas.microsoft.com/office/drawing/2014/main" id="{07F0FA8B-801F-466B-923D-E905DA99EA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63042" y="2354262"/>
              <a:ext cx="949569" cy="3584575"/>
              <a:chOff x="2271" y="1434"/>
              <a:chExt cx="648" cy="2258"/>
            </a:xfrm>
          </p:grpSpPr>
          <p:sp>
            <p:nvSpPr>
              <p:cNvPr id="69" name="Rectangle 36">
                <a:extLst>
                  <a:ext uri="{FF2B5EF4-FFF2-40B4-BE49-F238E27FC236}">
                    <a16:creationId xmlns:a16="http://schemas.microsoft.com/office/drawing/2014/main" id="{A1268285-4E44-449C-9199-BEDC78E12D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1" y="1434"/>
                <a:ext cx="648" cy="2258"/>
              </a:xfrm>
              <a:prstGeom prst="rect">
                <a:avLst/>
              </a:prstGeom>
              <a:noFill/>
              <a:ln w="19050" algn="ctr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lIns="0" tIns="36000" rIns="0" bIns="0"/>
              <a:lstStyle/>
              <a:p>
                <a:pPr marL="382579" lvl="1" indent="-203195" algn="ctr">
                  <a:tabLst>
                    <a:tab pos="266693" algn="l"/>
                    <a:tab pos="631809" algn="l"/>
                    <a:tab pos="981050" algn="l"/>
                  </a:tabLst>
                </a:pPr>
                <a:endParaRPr lang="de-DE" sz="1000"/>
              </a:p>
            </p:txBody>
          </p:sp>
          <p:grpSp>
            <p:nvGrpSpPr>
              <p:cNvPr id="70" name="Group 37">
                <a:extLst>
                  <a:ext uri="{FF2B5EF4-FFF2-40B4-BE49-F238E27FC236}">
                    <a16:creationId xmlns:a16="http://schemas.microsoft.com/office/drawing/2014/main" id="{CC8F6EB0-4F2C-40FF-885C-DE305FE6F0B1}"/>
                  </a:ext>
                </a:extLst>
              </p:cNvPr>
              <p:cNvGrpSpPr>
                <a:grpSpLocks/>
              </p:cNvGrpSpPr>
              <p:nvPr>
                <p:custDataLst>
                  <p:tags r:id="rId12"/>
                </p:custDataLst>
              </p:nvPr>
            </p:nvGrpSpPr>
            <p:grpSpPr bwMode="auto">
              <a:xfrm>
                <a:off x="2271" y="1434"/>
                <a:ext cx="648" cy="2258"/>
                <a:chOff x="2271" y="1434"/>
                <a:chExt cx="648" cy="2258"/>
              </a:xfrm>
            </p:grpSpPr>
            <p:sp>
              <p:nvSpPr>
                <p:cNvPr id="71" name="Line 38">
                  <a:extLst>
                    <a:ext uri="{FF2B5EF4-FFF2-40B4-BE49-F238E27FC236}">
                      <a16:creationId xmlns:a16="http://schemas.microsoft.com/office/drawing/2014/main" id="{684CDF2D-9136-4327-A1D2-7DB63E86A6C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433" y="1434"/>
                  <a:ext cx="0" cy="2258"/>
                </a:xfrm>
                <a:prstGeom prst="line">
                  <a:avLst/>
                </a:prstGeom>
                <a:noFill/>
                <a:ln w="19050" cap="rnd">
                  <a:solidFill>
                    <a:schemeClr val="bg1">
                      <a:lumMod val="75000"/>
                    </a:schemeClr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  <p:sp>
              <p:nvSpPr>
                <p:cNvPr id="72" name="Line 39">
                  <a:extLst>
                    <a:ext uri="{FF2B5EF4-FFF2-40B4-BE49-F238E27FC236}">
                      <a16:creationId xmlns:a16="http://schemas.microsoft.com/office/drawing/2014/main" id="{6B352E0E-8658-4A8C-B3EE-2649EA26CD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595" y="1434"/>
                  <a:ext cx="0" cy="2258"/>
                </a:xfrm>
                <a:prstGeom prst="line">
                  <a:avLst/>
                </a:prstGeom>
                <a:noFill/>
                <a:ln w="19050" cap="rnd">
                  <a:solidFill>
                    <a:schemeClr val="bg1">
                      <a:lumMod val="75000"/>
                    </a:schemeClr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  <p:sp>
              <p:nvSpPr>
                <p:cNvPr id="73" name="Line 40">
                  <a:extLst>
                    <a:ext uri="{FF2B5EF4-FFF2-40B4-BE49-F238E27FC236}">
                      <a16:creationId xmlns:a16="http://schemas.microsoft.com/office/drawing/2014/main" id="{C91BE75A-F552-468D-AE9F-3039C8B7100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757" y="1434"/>
                  <a:ext cx="0" cy="2258"/>
                </a:xfrm>
                <a:prstGeom prst="line">
                  <a:avLst/>
                </a:prstGeom>
                <a:noFill/>
                <a:ln w="19050" cap="rnd">
                  <a:solidFill>
                    <a:schemeClr val="bg1">
                      <a:lumMod val="75000"/>
                    </a:schemeClr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  <p:sp>
              <p:nvSpPr>
                <p:cNvPr id="74" name="Line 41">
                  <a:extLst>
                    <a:ext uri="{FF2B5EF4-FFF2-40B4-BE49-F238E27FC236}">
                      <a16:creationId xmlns:a16="http://schemas.microsoft.com/office/drawing/2014/main" id="{EF19383E-2BF1-4340-81C7-4C0FE180F6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71" y="1434"/>
                  <a:ext cx="648" cy="0"/>
                </a:xfrm>
                <a:prstGeom prst="line">
                  <a:avLst/>
                </a:pr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</p:grpSp>
        </p:grpSp>
        <p:grpSp>
          <p:nvGrpSpPr>
            <p:cNvPr id="43" name="Group 43">
              <a:extLst>
                <a:ext uri="{FF2B5EF4-FFF2-40B4-BE49-F238E27FC236}">
                  <a16:creationId xmlns:a16="http://schemas.microsoft.com/office/drawing/2014/main" id="{5E12A9DE-4B48-4502-90B0-A8F843712A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12611" y="2354262"/>
              <a:ext cx="949569" cy="3584575"/>
              <a:chOff x="2271" y="1434"/>
              <a:chExt cx="648" cy="2258"/>
            </a:xfrm>
          </p:grpSpPr>
          <p:sp>
            <p:nvSpPr>
              <p:cNvPr id="63" name="Rectangle 44">
                <a:extLst>
                  <a:ext uri="{FF2B5EF4-FFF2-40B4-BE49-F238E27FC236}">
                    <a16:creationId xmlns:a16="http://schemas.microsoft.com/office/drawing/2014/main" id="{6EEDB2AC-C730-482D-8FDA-681DC9E62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1" y="1434"/>
                <a:ext cx="648" cy="2258"/>
              </a:xfrm>
              <a:prstGeom prst="rect">
                <a:avLst/>
              </a:prstGeom>
              <a:noFill/>
              <a:ln w="19050" algn="ctr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lIns="0" tIns="36000" rIns="0" bIns="0"/>
              <a:lstStyle/>
              <a:p>
                <a:pPr marL="382579" lvl="1" indent="-203195" algn="ctr">
                  <a:tabLst>
                    <a:tab pos="266693" algn="l"/>
                    <a:tab pos="631809" algn="l"/>
                    <a:tab pos="981050" algn="l"/>
                  </a:tabLst>
                </a:pPr>
                <a:endParaRPr lang="de-DE" sz="1000"/>
              </a:p>
            </p:txBody>
          </p:sp>
          <p:grpSp>
            <p:nvGrpSpPr>
              <p:cNvPr id="64" name="Group 45">
                <a:extLst>
                  <a:ext uri="{FF2B5EF4-FFF2-40B4-BE49-F238E27FC236}">
                    <a16:creationId xmlns:a16="http://schemas.microsoft.com/office/drawing/2014/main" id="{F6F510D2-87FE-4D2F-860C-867296641896}"/>
                  </a:ext>
                </a:extLst>
              </p:cNvPr>
              <p:cNvGrpSpPr>
                <a:grpSpLocks/>
              </p:cNvGrpSpPr>
              <p:nvPr>
                <p:custDataLst>
                  <p:tags r:id="rId11"/>
                </p:custDataLst>
              </p:nvPr>
            </p:nvGrpSpPr>
            <p:grpSpPr bwMode="auto">
              <a:xfrm>
                <a:off x="2271" y="1434"/>
                <a:ext cx="648" cy="2258"/>
                <a:chOff x="2271" y="1434"/>
                <a:chExt cx="648" cy="2258"/>
              </a:xfrm>
            </p:grpSpPr>
            <p:sp>
              <p:nvSpPr>
                <p:cNvPr id="65" name="Line 46">
                  <a:extLst>
                    <a:ext uri="{FF2B5EF4-FFF2-40B4-BE49-F238E27FC236}">
                      <a16:creationId xmlns:a16="http://schemas.microsoft.com/office/drawing/2014/main" id="{FC4368D3-9AA7-4299-8528-DFD3F08554C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433" y="1434"/>
                  <a:ext cx="0" cy="2258"/>
                </a:xfrm>
                <a:prstGeom prst="line">
                  <a:avLst/>
                </a:prstGeom>
                <a:noFill/>
                <a:ln w="19050" cap="rnd">
                  <a:solidFill>
                    <a:schemeClr val="bg1">
                      <a:lumMod val="75000"/>
                    </a:schemeClr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  <p:sp>
              <p:nvSpPr>
                <p:cNvPr id="66" name="Line 47">
                  <a:extLst>
                    <a:ext uri="{FF2B5EF4-FFF2-40B4-BE49-F238E27FC236}">
                      <a16:creationId xmlns:a16="http://schemas.microsoft.com/office/drawing/2014/main" id="{E824BDAD-933A-42F7-847A-7B311A425C4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595" y="1434"/>
                  <a:ext cx="0" cy="2258"/>
                </a:xfrm>
                <a:prstGeom prst="line">
                  <a:avLst/>
                </a:prstGeom>
                <a:noFill/>
                <a:ln w="19050" cap="rnd">
                  <a:solidFill>
                    <a:schemeClr val="bg1">
                      <a:lumMod val="75000"/>
                    </a:schemeClr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  <p:sp>
              <p:nvSpPr>
                <p:cNvPr id="67" name="Line 48">
                  <a:extLst>
                    <a:ext uri="{FF2B5EF4-FFF2-40B4-BE49-F238E27FC236}">
                      <a16:creationId xmlns:a16="http://schemas.microsoft.com/office/drawing/2014/main" id="{4B996EC6-3B68-4F5F-A728-0F76CADB58B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757" y="1434"/>
                  <a:ext cx="0" cy="2258"/>
                </a:xfrm>
                <a:prstGeom prst="line">
                  <a:avLst/>
                </a:prstGeom>
                <a:noFill/>
                <a:ln w="19050" cap="rnd">
                  <a:solidFill>
                    <a:schemeClr val="bg1">
                      <a:lumMod val="75000"/>
                    </a:schemeClr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  <p:sp>
              <p:nvSpPr>
                <p:cNvPr id="68" name="Line 49">
                  <a:extLst>
                    <a:ext uri="{FF2B5EF4-FFF2-40B4-BE49-F238E27FC236}">
                      <a16:creationId xmlns:a16="http://schemas.microsoft.com/office/drawing/2014/main" id="{C070C2FB-87D8-47C4-B5EF-32CA41CEA74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271" y="1434"/>
                  <a:ext cx="648" cy="0"/>
                </a:xfrm>
                <a:prstGeom prst="line">
                  <a:avLst/>
                </a:prstGeom>
                <a:noFill/>
                <a:ln w="19050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/>
                <a:lstStyle/>
                <a:p>
                  <a:endParaRPr lang="de-DE" sz="1000"/>
                </a:p>
              </p:txBody>
            </p:sp>
          </p:grpSp>
        </p:grpSp>
        <p:sp>
          <p:nvSpPr>
            <p:cNvPr id="44" name="AutoShape 55">
              <a:extLst>
                <a:ext uri="{FF2B5EF4-FFF2-40B4-BE49-F238E27FC236}">
                  <a16:creationId xmlns:a16="http://schemas.microsoft.com/office/drawing/2014/main" id="{4E793CB4-C6F2-4E34-AF53-0BC7218EB5D1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413980" y="2649537"/>
              <a:ext cx="663819" cy="128588"/>
            </a:xfrm>
            <a:prstGeom prst="roundRect">
              <a:avLst>
                <a:gd name="adj" fmla="val 16667"/>
              </a:avLst>
            </a:prstGeom>
            <a:solidFill>
              <a:srgbClr val="003E64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>
                <a:tabLst>
                  <a:tab pos="266693" algn="l"/>
                  <a:tab pos="631809" algn="l"/>
                  <a:tab pos="981050" algn="l"/>
                </a:tabLst>
              </a:pPr>
              <a:endParaRPr lang="de-DE" sz="1000"/>
            </a:p>
          </p:txBody>
        </p:sp>
        <p:sp>
          <p:nvSpPr>
            <p:cNvPr id="47" name="AutoShape 109">
              <a:extLst>
                <a:ext uri="{FF2B5EF4-FFF2-40B4-BE49-F238E27FC236}">
                  <a16:creationId xmlns:a16="http://schemas.microsoft.com/office/drawing/2014/main" id="{F3B43AA8-1D51-41B1-B278-EC860880F496}"/>
                </a:ext>
              </a:extLst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801091" y="4799012"/>
              <a:ext cx="1311520" cy="128588"/>
            </a:xfrm>
            <a:prstGeom prst="roundRect">
              <a:avLst>
                <a:gd name="adj" fmla="val 16667"/>
              </a:avLst>
            </a:prstGeom>
            <a:solidFill>
              <a:srgbClr val="003E64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>
                <a:tabLst>
                  <a:tab pos="266693" algn="l"/>
                  <a:tab pos="631809" algn="l"/>
                  <a:tab pos="981050" algn="l"/>
                </a:tabLst>
              </a:pPr>
              <a:endParaRPr lang="de-DE" sz="1000"/>
            </a:p>
          </p:txBody>
        </p:sp>
        <p:sp>
          <p:nvSpPr>
            <p:cNvPr id="48" name="AutoShape 110">
              <a:extLst>
                <a:ext uri="{FF2B5EF4-FFF2-40B4-BE49-F238E27FC236}">
                  <a16:creationId xmlns:a16="http://schemas.microsoft.com/office/drawing/2014/main" id="{EFD4866D-78D7-4776-A2A6-527CDB3581DE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612665" y="5516562"/>
              <a:ext cx="3215054" cy="128588"/>
            </a:xfrm>
            <a:prstGeom prst="roundRect">
              <a:avLst>
                <a:gd name="adj" fmla="val 16667"/>
              </a:avLst>
            </a:prstGeom>
            <a:solidFill>
              <a:srgbClr val="003E64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>
                <a:tabLst>
                  <a:tab pos="266693" algn="l"/>
                  <a:tab pos="631809" algn="l"/>
                  <a:tab pos="981050" algn="l"/>
                </a:tabLst>
              </a:pPr>
              <a:endParaRPr lang="de-DE" sz="1000"/>
            </a:p>
          </p:txBody>
        </p:sp>
        <p:sp>
          <p:nvSpPr>
            <p:cNvPr id="51" name="Rechteck 55">
              <a:extLst>
                <a:ext uri="{FF2B5EF4-FFF2-40B4-BE49-F238E27FC236}">
                  <a16:creationId xmlns:a16="http://schemas.microsoft.com/office/drawing/2014/main" id="{ECF9D89D-70EE-4CFF-9C16-CD1F8E0ED0AD}"/>
                </a:ext>
              </a:extLst>
            </p:cNvPr>
            <p:cNvSpPr/>
            <p:nvPr/>
          </p:nvSpPr>
          <p:spPr bwMode="auto">
            <a:xfrm>
              <a:off x="3314334" y="2068512"/>
              <a:ext cx="949569" cy="285750"/>
            </a:xfrm>
            <a:prstGeom prst="rect">
              <a:avLst/>
            </a:prstGeom>
            <a:noFill/>
            <a:ln w="1905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30000"/>
                </a:spcBef>
                <a:spcAft>
                  <a:spcPct val="20000"/>
                </a:spcAft>
                <a:buClr>
                  <a:schemeClr val="accent2"/>
                </a:buClr>
                <a:tabLst>
                  <a:tab pos="266693" algn="l"/>
                  <a:tab pos="631809" algn="l"/>
                  <a:tab pos="981050" algn="l"/>
                </a:tabLst>
              </a:pPr>
              <a:r>
                <a:rPr lang="de-DE" sz="1000" dirty="0">
                  <a:latin typeface="Arial" charset="0"/>
                </a:rPr>
                <a:t>Text</a:t>
              </a:r>
              <a:endParaRPr lang="en-AU" sz="1000" dirty="0">
                <a:latin typeface="Arial" charset="0"/>
              </a:endParaRPr>
            </a:p>
          </p:txBody>
        </p:sp>
        <p:sp>
          <p:nvSpPr>
            <p:cNvPr id="52" name="Rechteck 56">
              <a:extLst>
                <a:ext uri="{FF2B5EF4-FFF2-40B4-BE49-F238E27FC236}">
                  <a16:creationId xmlns:a16="http://schemas.microsoft.com/office/drawing/2014/main" id="{54995FD4-3497-412A-9C35-AC33CC2A5B25}"/>
                </a:ext>
              </a:extLst>
            </p:cNvPr>
            <p:cNvSpPr/>
            <p:nvPr/>
          </p:nvSpPr>
          <p:spPr bwMode="auto">
            <a:xfrm>
              <a:off x="4263903" y="2068512"/>
              <a:ext cx="949569" cy="285750"/>
            </a:xfrm>
            <a:prstGeom prst="rect">
              <a:avLst/>
            </a:prstGeom>
            <a:noFill/>
            <a:ln w="1905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30000"/>
                </a:spcBef>
                <a:spcAft>
                  <a:spcPct val="20000"/>
                </a:spcAft>
                <a:buClr>
                  <a:schemeClr val="accent2"/>
                </a:buClr>
                <a:tabLst>
                  <a:tab pos="266693" algn="l"/>
                  <a:tab pos="631809" algn="l"/>
                  <a:tab pos="981050" algn="l"/>
                </a:tabLst>
              </a:pPr>
              <a:r>
                <a:rPr lang="de-DE" sz="1000" dirty="0">
                  <a:latin typeface="Arial" charset="0"/>
                </a:rPr>
                <a:t>Text</a:t>
              </a:r>
              <a:endParaRPr lang="en-AU" sz="1000" dirty="0">
                <a:latin typeface="Arial" charset="0"/>
              </a:endParaRPr>
            </a:p>
          </p:txBody>
        </p:sp>
        <p:sp>
          <p:nvSpPr>
            <p:cNvPr id="53" name="Rechteck 57">
              <a:extLst>
                <a:ext uri="{FF2B5EF4-FFF2-40B4-BE49-F238E27FC236}">
                  <a16:creationId xmlns:a16="http://schemas.microsoft.com/office/drawing/2014/main" id="{AB5A7051-A84A-4F89-B989-03D05E37A4C2}"/>
                </a:ext>
              </a:extLst>
            </p:cNvPr>
            <p:cNvSpPr/>
            <p:nvPr/>
          </p:nvSpPr>
          <p:spPr bwMode="auto">
            <a:xfrm>
              <a:off x="5213473" y="2068512"/>
              <a:ext cx="949569" cy="285750"/>
            </a:xfrm>
            <a:prstGeom prst="rect">
              <a:avLst/>
            </a:prstGeom>
            <a:noFill/>
            <a:ln w="1905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30000"/>
                </a:spcBef>
                <a:spcAft>
                  <a:spcPct val="20000"/>
                </a:spcAft>
                <a:buClr>
                  <a:schemeClr val="accent2"/>
                </a:buClr>
                <a:tabLst>
                  <a:tab pos="266693" algn="l"/>
                  <a:tab pos="631809" algn="l"/>
                  <a:tab pos="981050" algn="l"/>
                </a:tabLst>
              </a:pPr>
              <a:r>
                <a:rPr lang="de-DE" sz="1000" dirty="0">
                  <a:latin typeface="Arial" charset="0"/>
                </a:rPr>
                <a:t>Text</a:t>
              </a:r>
              <a:endParaRPr lang="en-AU" sz="1000" dirty="0">
                <a:latin typeface="Arial" charset="0"/>
              </a:endParaRPr>
            </a:p>
          </p:txBody>
        </p:sp>
        <p:sp>
          <p:nvSpPr>
            <p:cNvPr id="54" name="Rechteck 58">
              <a:extLst>
                <a:ext uri="{FF2B5EF4-FFF2-40B4-BE49-F238E27FC236}">
                  <a16:creationId xmlns:a16="http://schemas.microsoft.com/office/drawing/2014/main" id="{CD26CB38-7813-453E-87D8-059E3F17604A}"/>
                </a:ext>
              </a:extLst>
            </p:cNvPr>
            <p:cNvSpPr/>
            <p:nvPr/>
          </p:nvSpPr>
          <p:spPr bwMode="auto">
            <a:xfrm>
              <a:off x="6163042" y="2068512"/>
              <a:ext cx="949569" cy="285750"/>
            </a:xfrm>
            <a:prstGeom prst="rect">
              <a:avLst/>
            </a:prstGeom>
            <a:noFill/>
            <a:ln w="1905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30000"/>
                </a:spcBef>
                <a:spcAft>
                  <a:spcPct val="20000"/>
                </a:spcAft>
                <a:buClr>
                  <a:schemeClr val="accent2"/>
                </a:buClr>
                <a:tabLst>
                  <a:tab pos="266693" algn="l"/>
                  <a:tab pos="631809" algn="l"/>
                  <a:tab pos="981050" algn="l"/>
                </a:tabLst>
              </a:pPr>
              <a:r>
                <a:rPr lang="de-DE" sz="1000" dirty="0">
                  <a:latin typeface="Arial" charset="0"/>
                </a:rPr>
                <a:t>Text</a:t>
              </a:r>
              <a:endParaRPr lang="en-AU" sz="1000" dirty="0">
                <a:latin typeface="Arial" charset="0"/>
              </a:endParaRPr>
            </a:p>
          </p:txBody>
        </p:sp>
        <p:sp>
          <p:nvSpPr>
            <p:cNvPr id="55" name="Rechteck 59">
              <a:extLst>
                <a:ext uri="{FF2B5EF4-FFF2-40B4-BE49-F238E27FC236}">
                  <a16:creationId xmlns:a16="http://schemas.microsoft.com/office/drawing/2014/main" id="{E7E2C6D4-6309-4EA4-A25C-C8B6DC8DCF12}"/>
                </a:ext>
              </a:extLst>
            </p:cNvPr>
            <p:cNvSpPr/>
            <p:nvPr/>
          </p:nvSpPr>
          <p:spPr bwMode="auto">
            <a:xfrm>
              <a:off x="3314334" y="1781176"/>
              <a:ext cx="2848708" cy="287337"/>
            </a:xfrm>
            <a:prstGeom prst="rect">
              <a:avLst/>
            </a:prstGeom>
            <a:noFill/>
            <a:ln w="1905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30000"/>
                </a:spcBef>
                <a:spcAft>
                  <a:spcPct val="20000"/>
                </a:spcAft>
                <a:buClr>
                  <a:schemeClr val="accent2"/>
                </a:buClr>
                <a:tabLst>
                  <a:tab pos="266693" algn="l"/>
                  <a:tab pos="631809" algn="l"/>
                  <a:tab pos="981050" algn="l"/>
                </a:tabLst>
              </a:pPr>
              <a:r>
                <a:rPr lang="de-DE" sz="1000" b="1" dirty="0">
                  <a:latin typeface="Arial" charset="0"/>
                </a:rPr>
                <a:t>Text</a:t>
              </a:r>
              <a:endParaRPr lang="en-AU" sz="1000" b="1" dirty="0">
                <a:latin typeface="Arial" charset="0"/>
              </a:endParaRPr>
            </a:p>
          </p:txBody>
        </p:sp>
        <p:sp>
          <p:nvSpPr>
            <p:cNvPr id="56" name="Rechteck 60">
              <a:extLst>
                <a:ext uri="{FF2B5EF4-FFF2-40B4-BE49-F238E27FC236}">
                  <a16:creationId xmlns:a16="http://schemas.microsoft.com/office/drawing/2014/main" id="{99F63DEE-7B1A-4B1C-B477-39A6EF0CF562}"/>
                </a:ext>
              </a:extLst>
            </p:cNvPr>
            <p:cNvSpPr/>
            <p:nvPr/>
          </p:nvSpPr>
          <p:spPr bwMode="auto">
            <a:xfrm>
              <a:off x="6163042" y="1781176"/>
              <a:ext cx="1899138" cy="287337"/>
            </a:xfrm>
            <a:prstGeom prst="rect">
              <a:avLst/>
            </a:prstGeom>
            <a:noFill/>
            <a:ln w="1905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30000"/>
                </a:spcBef>
                <a:spcAft>
                  <a:spcPct val="20000"/>
                </a:spcAft>
                <a:buClr>
                  <a:schemeClr val="accent2"/>
                </a:buClr>
                <a:tabLst>
                  <a:tab pos="266693" algn="l"/>
                  <a:tab pos="631809" algn="l"/>
                  <a:tab pos="981050" algn="l"/>
                </a:tabLst>
              </a:pPr>
              <a:r>
                <a:rPr lang="de-DE" sz="1000" b="1" dirty="0">
                  <a:latin typeface="Arial" charset="0"/>
                </a:rPr>
                <a:t>Text</a:t>
              </a:r>
              <a:endParaRPr lang="en-AU" sz="1000" b="1" dirty="0">
                <a:latin typeface="Arial" charset="0"/>
              </a:endParaRPr>
            </a:p>
          </p:txBody>
        </p:sp>
        <p:sp>
          <p:nvSpPr>
            <p:cNvPr id="57" name="Rechteck 61">
              <a:extLst>
                <a:ext uri="{FF2B5EF4-FFF2-40B4-BE49-F238E27FC236}">
                  <a16:creationId xmlns:a16="http://schemas.microsoft.com/office/drawing/2014/main" id="{8596791D-B833-470A-AAEC-D9D052273159}"/>
                </a:ext>
              </a:extLst>
            </p:cNvPr>
            <p:cNvSpPr/>
            <p:nvPr/>
          </p:nvSpPr>
          <p:spPr bwMode="auto">
            <a:xfrm>
              <a:off x="7112611" y="2068512"/>
              <a:ext cx="949569" cy="285750"/>
            </a:xfrm>
            <a:prstGeom prst="rect">
              <a:avLst/>
            </a:prstGeom>
            <a:noFill/>
            <a:ln w="1905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30000"/>
                </a:spcBef>
                <a:spcAft>
                  <a:spcPct val="20000"/>
                </a:spcAft>
                <a:buClr>
                  <a:schemeClr val="accent2"/>
                </a:buClr>
                <a:tabLst>
                  <a:tab pos="266693" algn="l"/>
                  <a:tab pos="631809" algn="l"/>
                  <a:tab pos="981050" algn="l"/>
                </a:tabLst>
              </a:pPr>
              <a:r>
                <a:rPr lang="de-DE" sz="1000" dirty="0">
                  <a:latin typeface="Arial" charset="0"/>
                </a:rPr>
                <a:t>Text</a:t>
              </a:r>
              <a:endParaRPr lang="en-AU" sz="1000" dirty="0">
                <a:latin typeface="Arial" charset="0"/>
              </a:endParaRPr>
            </a:p>
          </p:txBody>
        </p:sp>
        <p:sp>
          <p:nvSpPr>
            <p:cNvPr id="45" name="AutoShape 107">
              <a:extLst>
                <a:ext uri="{FF2B5EF4-FFF2-40B4-BE49-F238E27FC236}">
                  <a16:creationId xmlns:a16="http://schemas.microsoft.com/office/drawing/2014/main" id="{993639E5-AC21-4E8B-B21A-36033FFA8AC9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413980" y="3365502"/>
              <a:ext cx="1799492" cy="128587"/>
            </a:xfrm>
            <a:prstGeom prst="roundRect">
              <a:avLst>
                <a:gd name="adj" fmla="val 16667"/>
              </a:avLst>
            </a:prstGeom>
            <a:solidFill>
              <a:srgbClr val="003E64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>
                <a:tabLst>
                  <a:tab pos="266693" algn="l"/>
                  <a:tab pos="631809" algn="l"/>
                  <a:tab pos="981050" algn="l"/>
                </a:tabLst>
              </a:pPr>
              <a:endParaRPr lang="de-DE" sz="1000"/>
            </a:p>
          </p:txBody>
        </p:sp>
        <p:sp>
          <p:nvSpPr>
            <p:cNvPr id="46" name="AutoShape 108">
              <a:extLst>
                <a:ext uri="{FF2B5EF4-FFF2-40B4-BE49-F238E27FC236}">
                  <a16:creationId xmlns:a16="http://schemas.microsoft.com/office/drawing/2014/main" id="{AC19F397-464A-461B-8EA3-7D9EB50DB089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003065" y="4083051"/>
              <a:ext cx="2159977" cy="128587"/>
            </a:xfrm>
            <a:prstGeom prst="roundRect">
              <a:avLst>
                <a:gd name="adj" fmla="val 16667"/>
              </a:avLst>
            </a:prstGeom>
            <a:solidFill>
              <a:srgbClr val="003E64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>
                <a:tabLst>
                  <a:tab pos="266693" algn="l"/>
                  <a:tab pos="631809" algn="l"/>
                  <a:tab pos="981050" algn="l"/>
                </a:tabLst>
              </a:pPr>
              <a:endParaRPr lang="de-DE" sz="1000"/>
            </a:p>
          </p:txBody>
        </p:sp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73615CAE-9847-6A05-8C07-BA7D035E9D66}"/>
              </a:ext>
            </a:extLst>
          </p:cNvPr>
          <p:cNvSpPr txBox="1"/>
          <p:nvPr/>
        </p:nvSpPr>
        <p:spPr>
          <a:xfrm>
            <a:off x="552450" y="1168040"/>
            <a:ext cx="2840106" cy="44363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Text</a:t>
            </a:r>
            <a:endParaRPr lang="en-US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1371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F6090D-3519-C2C6-2B15-513B0EA9B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AA03519-21A4-4E68-E00F-FDB6C14DF0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/>
              <a:t>Hierarchies</a:t>
            </a:r>
            <a:r>
              <a:rPr lang="de-DE" dirty="0"/>
              <a:t> &amp; </a:t>
            </a:r>
            <a:r>
              <a:rPr lang="de-DE" dirty="0" err="1"/>
              <a:t>Cycles</a:t>
            </a:r>
            <a:r>
              <a:rPr lang="de-D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7877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BF9EF6AA-FBE6-E117-A139-F36B59E09E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CF2A1DD-5A72-4028-B852-3DCF53A2B4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C103FBF-9A85-45D2-B249-76593A0881DA}"/>
              </a:ext>
            </a:extLst>
          </p:cNvPr>
          <p:cNvGrpSpPr/>
          <p:nvPr/>
        </p:nvGrpSpPr>
        <p:grpSpPr>
          <a:xfrm>
            <a:off x="364759" y="1144402"/>
            <a:ext cx="8347241" cy="3420001"/>
            <a:chOff x="357188" y="1781175"/>
            <a:chExt cx="7710854" cy="3402012"/>
          </a:xfrm>
        </p:grpSpPr>
        <p:cxnSp>
          <p:nvCxnSpPr>
            <p:cNvPr id="6" name="AutoShape 3">
              <a:extLst>
                <a:ext uri="{FF2B5EF4-FFF2-40B4-BE49-F238E27FC236}">
                  <a16:creationId xmlns:a16="http://schemas.microsoft.com/office/drawing/2014/main" id="{12B409FF-7DD4-445C-A213-8BA73B6EBCC0}"/>
                </a:ext>
              </a:extLst>
            </p:cNvPr>
            <p:cNvCxnSpPr>
              <a:cxnSpLocks noChangeShapeType="1"/>
            </p:cNvCxnSpPr>
            <p:nvPr>
              <p:custDataLst>
                <p:tags r:id="rId1"/>
              </p:custDataLst>
            </p:nvPr>
          </p:nvCxnSpPr>
          <p:spPr bwMode="auto">
            <a:xfrm rot="5400000">
              <a:off x="2645448" y="1520398"/>
              <a:ext cx="512763" cy="2618643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" name="AutoShape 4">
              <a:extLst>
                <a:ext uri="{FF2B5EF4-FFF2-40B4-BE49-F238E27FC236}">
                  <a16:creationId xmlns:a16="http://schemas.microsoft.com/office/drawing/2014/main" id="{758C5B73-91E2-404D-A085-0DBB9B075108}"/>
                </a:ext>
              </a:extLst>
            </p:cNvPr>
            <p:cNvCxnSpPr>
              <a:cxnSpLocks noChangeShapeType="1"/>
            </p:cNvCxnSpPr>
            <p:nvPr>
              <p:custDataLst>
                <p:tags r:id="rId2"/>
              </p:custDataLst>
            </p:nvPr>
          </p:nvCxnSpPr>
          <p:spPr bwMode="auto">
            <a:xfrm flipH="1">
              <a:off x="4211149" y="2573337"/>
              <a:ext cx="1" cy="514350"/>
            </a:xfrm>
            <a:prstGeom prst="straightConnector1">
              <a:avLst/>
            </a:prstGeom>
            <a:noFill/>
            <a:ln w="19050">
              <a:solidFill>
                <a:srgbClr val="57575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AutoShape 5">
              <a:extLst>
                <a:ext uri="{FF2B5EF4-FFF2-40B4-BE49-F238E27FC236}">
                  <a16:creationId xmlns:a16="http://schemas.microsoft.com/office/drawing/2014/main" id="{E479845E-2431-4DFB-AE36-D4A5D3DFFE31}"/>
                </a:ext>
              </a:extLst>
            </p:cNvPr>
            <p:cNvCxnSpPr>
              <a:cxnSpLocks noChangeShapeType="1"/>
            </p:cNvCxnSpPr>
            <p:nvPr>
              <p:custDataLst>
                <p:tags r:id="rId3"/>
              </p:custDataLst>
            </p:nvPr>
          </p:nvCxnSpPr>
          <p:spPr bwMode="auto">
            <a:xfrm rot="16200000" flipH="1">
              <a:off x="5264761" y="1519725"/>
              <a:ext cx="514350" cy="2621573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" name="Rechteck 5">
              <a:extLst>
                <a:ext uri="{FF2B5EF4-FFF2-40B4-BE49-F238E27FC236}">
                  <a16:creationId xmlns:a16="http://schemas.microsoft.com/office/drawing/2014/main" id="{F22EE8DD-6EBF-4149-848A-F25A97BAD41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auto">
            <a:xfrm>
              <a:off x="3409583" y="1781175"/>
              <a:ext cx="1604597" cy="792162"/>
            </a:xfrm>
            <a:prstGeom prst="rect">
              <a:avLst/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algn="ctr" eaLnBrk="0" hangingPunct="0">
                <a:spcAft>
                  <a:spcPct val="0"/>
                </a:spcAft>
              </a:pPr>
              <a:r>
                <a:rPr lang="de-DE" sz="900" b="1" dirty="0">
                  <a:solidFill>
                    <a:srgbClr val="003E64"/>
                  </a:solidFill>
                </a:rPr>
                <a:t>Stet </a:t>
              </a:r>
              <a:r>
                <a:rPr lang="de-DE" sz="900" b="1" dirty="0" err="1">
                  <a:solidFill>
                    <a:srgbClr val="003E64"/>
                  </a:solidFill>
                </a:rPr>
                <a:t>clita</a:t>
              </a:r>
              <a:r>
                <a:rPr lang="de-DE" sz="900" b="1" dirty="0">
                  <a:solidFill>
                    <a:srgbClr val="003E64"/>
                  </a:solidFill>
                </a:rPr>
                <a:t> </a:t>
              </a:r>
              <a:r>
                <a:rPr lang="de-DE" sz="900" b="1" dirty="0" err="1">
                  <a:solidFill>
                    <a:srgbClr val="003E64"/>
                  </a:solidFill>
                </a:rPr>
                <a:t>kasd</a:t>
              </a:r>
              <a:r>
                <a:rPr lang="de-DE" sz="900" b="1" dirty="0">
                  <a:solidFill>
                    <a:srgbClr val="003E64"/>
                  </a:solidFill>
                </a:rPr>
                <a:t> </a:t>
              </a:r>
              <a:r>
                <a:rPr lang="de-DE" sz="900" b="1" dirty="0" err="1">
                  <a:solidFill>
                    <a:srgbClr val="003E64"/>
                  </a:solidFill>
                </a:rPr>
                <a:t>gubergren</a:t>
              </a:r>
              <a:endParaRPr lang="de-DE" sz="900" b="1" dirty="0">
                <a:solidFill>
                  <a:srgbClr val="003E64"/>
                </a:solidFill>
              </a:endParaRPr>
            </a:p>
            <a:p>
              <a:pPr algn="ctr" eaLnBrk="0" hangingPunct="0">
                <a:spcAft>
                  <a:spcPct val="0"/>
                </a:spcAft>
              </a:pPr>
              <a:endParaRPr lang="de-DE" sz="900" dirty="0"/>
            </a:p>
            <a:p>
              <a:pPr algn="ctr" eaLnBrk="0" hangingPunct="0">
                <a:spcAft>
                  <a:spcPct val="0"/>
                </a:spcAft>
              </a:pPr>
              <a:r>
                <a:rPr lang="en-AU" sz="900" dirty="0"/>
                <a:t>At </a:t>
              </a:r>
              <a:r>
                <a:rPr lang="en-AU" sz="900" dirty="0" err="1"/>
                <a:t>vero</a:t>
              </a:r>
              <a:r>
                <a:rPr lang="en-AU" sz="900" dirty="0"/>
                <a:t> </a:t>
              </a:r>
              <a:r>
                <a:rPr lang="en-AU" sz="900" dirty="0" err="1"/>
                <a:t>eos</a:t>
              </a:r>
              <a:r>
                <a:rPr lang="en-AU" sz="900" dirty="0"/>
                <a:t> et </a:t>
              </a:r>
              <a:r>
                <a:rPr lang="en-AU" sz="900" dirty="0" err="1"/>
                <a:t>accusam</a:t>
              </a:r>
              <a:endParaRPr lang="en-AU" sz="900" dirty="0"/>
            </a:p>
          </p:txBody>
        </p:sp>
        <p:sp>
          <p:nvSpPr>
            <p:cNvPr id="11" name="Rechteck 6">
              <a:extLst>
                <a:ext uri="{FF2B5EF4-FFF2-40B4-BE49-F238E27FC236}">
                  <a16:creationId xmlns:a16="http://schemas.microsoft.com/office/drawing/2014/main" id="{561C26BF-539E-4E99-A4AC-8349AA8DA44A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>
              <a:off x="790941" y="3086100"/>
              <a:ext cx="1604596" cy="792162"/>
            </a:xfrm>
            <a:prstGeom prst="rect">
              <a:avLst/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algn="ctr" eaLnBrk="0" hangingPunct="0">
                <a:spcAft>
                  <a:spcPct val="0"/>
                </a:spcAft>
              </a:pPr>
              <a:r>
                <a:rPr lang="de-DE" sz="900" b="1" dirty="0">
                  <a:solidFill>
                    <a:srgbClr val="003E64"/>
                  </a:solidFill>
                </a:rPr>
                <a:t>Stet </a:t>
              </a:r>
              <a:r>
                <a:rPr lang="de-DE" sz="900" b="1" dirty="0" err="1">
                  <a:solidFill>
                    <a:srgbClr val="003E64"/>
                  </a:solidFill>
                </a:rPr>
                <a:t>clita</a:t>
              </a:r>
              <a:r>
                <a:rPr lang="de-DE" sz="900" b="1" dirty="0">
                  <a:solidFill>
                    <a:srgbClr val="003E64"/>
                  </a:solidFill>
                </a:rPr>
                <a:t> </a:t>
              </a:r>
              <a:r>
                <a:rPr lang="de-DE" sz="900" b="1" dirty="0" err="1">
                  <a:solidFill>
                    <a:srgbClr val="003E64"/>
                  </a:solidFill>
                </a:rPr>
                <a:t>kasd</a:t>
              </a:r>
              <a:r>
                <a:rPr lang="de-DE" sz="900" b="1" dirty="0">
                  <a:solidFill>
                    <a:srgbClr val="003E64"/>
                  </a:solidFill>
                </a:rPr>
                <a:t> </a:t>
              </a:r>
              <a:r>
                <a:rPr lang="de-DE" sz="900" b="1" dirty="0" err="1">
                  <a:solidFill>
                    <a:srgbClr val="003E64"/>
                  </a:solidFill>
                </a:rPr>
                <a:t>gubergren</a:t>
              </a:r>
              <a:endParaRPr lang="de-DE" sz="900" b="1" dirty="0">
                <a:solidFill>
                  <a:srgbClr val="003E64"/>
                </a:solidFill>
              </a:endParaRPr>
            </a:p>
            <a:p>
              <a:pPr algn="ctr" eaLnBrk="0" hangingPunct="0">
                <a:spcAft>
                  <a:spcPct val="0"/>
                </a:spcAft>
              </a:pPr>
              <a:endParaRPr lang="de-DE" sz="900" dirty="0"/>
            </a:p>
            <a:p>
              <a:pPr algn="ctr" eaLnBrk="0" hangingPunct="0">
                <a:spcAft>
                  <a:spcPct val="0"/>
                </a:spcAft>
              </a:pPr>
              <a:r>
                <a:rPr lang="en-AU" sz="900" dirty="0"/>
                <a:t>At </a:t>
              </a:r>
              <a:r>
                <a:rPr lang="en-AU" sz="900" dirty="0" err="1"/>
                <a:t>vero</a:t>
              </a:r>
              <a:r>
                <a:rPr lang="en-AU" sz="900" dirty="0"/>
                <a:t> </a:t>
              </a:r>
              <a:r>
                <a:rPr lang="en-AU" sz="900" dirty="0" err="1"/>
                <a:t>eos</a:t>
              </a:r>
              <a:r>
                <a:rPr lang="en-AU" sz="900" dirty="0"/>
                <a:t> et </a:t>
              </a:r>
              <a:r>
                <a:rPr lang="en-AU" sz="900" dirty="0" err="1"/>
                <a:t>accusam</a:t>
              </a:r>
              <a:endParaRPr lang="en-AU" sz="900" dirty="0"/>
            </a:p>
          </p:txBody>
        </p:sp>
        <p:sp>
          <p:nvSpPr>
            <p:cNvPr id="12" name="Rechteck 7">
              <a:extLst>
                <a:ext uri="{FF2B5EF4-FFF2-40B4-BE49-F238E27FC236}">
                  <a16:creationId xmlns:a16="http://schemas.microsoft.com/office/drawing/2014/main" id="{D97514E9-630E-4460-87AB-E41530302998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 bwMode="auto">
            <a:xfrm>
              <a:off x="3409583" y="3087687"/>
              <a:ext cx="1604596" cy="792162"/>
            </a:xfrm>
            <a:prstGeom prst="rect">
              <a:avLst/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algn="ctr" eaLnBrk="0" hangingPunct="0">
                <a:spcAft>
                  <a:spcPct val="0"/>
                </a:spcAft>
              </a:pPr>
              <a:r>
                <a:rPr lang="de-DE" sz="900" b="1" dirty="0">
                  <a:solidFill>
                    <a:srgbClr val="003E64"/>
                  </a:solidFill>
                </a:rPr>
                <a:t>Stet </a:t>
              </a:r>
              <a:r>
                <a:rPr lang="de-DE" sz="900" b="1" dirty="0" err="1">
                  <a:solidFill>
                    <a:srgbClr val="003E64"/>
                  </a:solidFill>
                </a:rPr>
                <a:t>clita</a:t>
              </a:r>
              <a:r>
                <a:rPr lang="de-DE" sz="900" b="1" dirty="0">
                  <a:solidFill>
                    <a:srgbClr val="003E64"/>
                  </a:solidFill>
                </a:rPr>
                <a:t> </a:t>
              </a:r>
              <a:r>
                <a:rPr lang="de-DE" sz="900" b="1" dirty="0" err="1">
                  <a:solidFill>
                    <a:srgbClr val="003E64"/>
                  </a:solidFill>
                </a:rPr>
                <a:t>kasd</a:t>
              </a:r>
              <a:r>
                <a:rPr lang="de-DE" sz="900" b="1" dirty="0">
                  <a:solidFill>
                    <a:srgbClr val="003E64"/>
                  </a:solidFill>
                </a:rPr>
                <a:t> </a:t>
              </a:r>
              <a:r>
                <a:rPr lang="de-DE" sz="900" b="1" dirty="0" err="1">
                  <a:solidFill>
                    <a:srgbClr val="003E64"/>
                  </a:solidFill>
                </a:rPr>
                <a:t>gubergren</a:t>
              </a:r>
              <a:endParaRPr lang="de-DE" sz="900" b="1" dirty="0">
                <a:solidFill>
                  <a:srgbClr val="003E64"/>
                </a:solidFill>
              </a:endParaRPr>
            </a:p>
            <a:p>
              <a:pPr algn="ctr" eaLnBrk="0" hangingPunct="0">
                <a:spcAft>
                  <a:spcPct val="0"/>
                </a:spcAft>
              </a:pPr>
              <a:endParaRPr lang="de-DE" sz="900" dirty="0"/>
            </a:p>
            <a:p>
              <a:pPr algn="ctr" eaLnBrk="0" hangingPunct="0">
                <a:spcAft>
                  <a:spcPct val="0"/>
                </a:spcAft>
              </a:pPr>
              <a:r>
                <a:rPr lang="en-AU" sz="900" dirty="0"/>
                <a:t>At </a:t>
              </a:r>
              <a:r>
                <a:rPr lang="en-AU" sz="900" dirty="0" err="1"/>
                <a:t>vero</a:t>
              </a:r>
              <a:r>
                <a:rPr lang="en-AU" sz="900" dirty="0"/>
                <a:t> </a:t>
              </a:r>
              <a:r>
                <a:rPr lang="en-AU" sz="900" dirty="0" err="1"/>
                <a:t>eos</a:t>
              </a:r>
              <a:r>
                <a:rPr lang="en-AU" sz="900" dirty="0"/>
                <a:t> et </a:t>
              </a:r>
              <a:r>
                <a:rPr lang="en-AU" sz="900" dirty="0" err="1"/>
                <a:t>accusam</a:t>
              </a:r>
              <a:endParaRPr lang="en-AU" sz="900" dirty="0"/>
            </a:p>
          </p:txBody>
        </p:sp>
        <p:sp>
          <p:nvSpPr>
            <p:cNvPr id="13" name="Rechteck 8">
              <a:extLst>
                <a:ext uri="{FF2B5EF4-FFF2-40B4-BE49-F238E27FC236}">
                  <a16:creationId xmlns:a16="http://schemas.microsoft.com/office/drawing/2014/main" id="{633662BD-6CBF-45E0-A12C-493B3B772CF0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 bwMode="auto">
            <a:xfrm>
              <a:off x="6031156" y="3087687"/>
              <a:ext cx="1604596" cy="792162"/>
            </a:xfrm>
            <a:prstGeom prst="rect">
              <a:avLst/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algn="ctr" eaLnBrk="0" hangingPunct="0">
                <a:spcAft>
                  <a:spcPct val="0"/>
                </a:spcAft>
              </a:pPr>
              <a:r>
                <a:rPr lang="de-DE" sz="900" b="1" dirty="0">
                  <a:solidFill>
                    <a:srgbClr val="003E64"/>
                  </a:solidFill>
                </a:rPr>
                <a:t>Stet </a:t>
              </a:r>
              <a:r>
                <a:rPr lang="de-DE" sz="900" b="1" dirty="0" err="1">
                  <a:solidFill>
                    <a:srgbClr val="003E64"/>
                  </a:solidFill>
                </a:rPr>
                <a:t>clita</a:t>
              </a:r>
              <a:r>
                <a:rPr lang="de-DE" sz="900" b="1" dirty="0">
                  <a:solidFill>
                    <a:srgbClr val="003E64"/>
                  </a:solidFill>
                </a:rPr>
                <a:t> </a:t>
              </a:r>
              <a:r>
                <a:rPr lang="de-DE" sz="900" b="1" dirty="0" err="1">
                  <a:solidFill>
                    <a:srgbClr val="003E64"/>
                  </a:solidFill>
                </a:rPr>
                <a:t>kasd</a:t>
              </a:r>
              <a:r>
                <a:rPr lang="de-DE" sz="900" b="1" dirty="0">
                  <a:solidFill>
                    <a:srgbClr val="003E64"/>
                  </a:solidFill>
                </a:rPr>
                <a:t> </a:t>
              </a:r>
              <a:r>
                <a:rPr lang="de-DE" sz="900" b="1" dirty="0" err="1">
                  <a:solidFill>
                    <a:srgbClr val="003E64"/>
                  </a:solidFill>
                </a:rPr>
                <a:t>gubergren</a:t>
              </a:r>
              <a:endParaRPr lang="de-DE" sz="900" b="1" dirty="0">
                <a:solidFill>
                  <a:srgbClr val="003E64"/>
                </a:solidFill>
              </a:endParaRPr>
            </a:p>
            <a:p>
              <a:pPr algn="ctr" eaLnBrk="0" hangingPunct="0">
                <a:spcAft>
                  <a:spcPct val="0"/>
                </a:spcAft>
              </a:pPr>
              <a:endParaRPr lang="de-DE" sz="900" dirty="0"/>
            </a:p>
            <a:p>
              <a:pPr algn="ctr" eaLnBrk="0" hangingPunct="0">
                <a:spcAft>
                  <a:spcPct val="0"/>
                </a:spcAft>
              </a:pPr>
              <a:r>
                <a:rPr lang="en-AU" sz="900" dirty="0"/>
                <a:t>At </a:t>
              </a:r>
              <a:r>
                <a:rPr lang="en-AU" sz="900" dirty="0" err="1"/>
                <a:t>vero</a:t>
              </a:r>
              <a:r>
                <a:rPr lang="en-AU" sz="900" dirty="0"/>
                <a:t> </a:t>
              </a:r>
              <a:r>
                <a:rPr lang="en-AU" sz="900" dirty="0" err="1"/>
                <a:t>eos</a:t>
              </a:r>
              <a:r>
                <a:rPr lang="en-AU" sz="900" dirty="0"/>
                <a:t> et </a:t>
              </a:r>
              <a:r>
                <a:rPr lang="en-AU" sz="900" dirty="0" err="1"/>
                <a:t>accusam</a:t>
              </a:r>
              <a:endParaRPr lang="en-AU" sz="900" dirty="0"/>
            </a:p>
          </p:txBody>
        </p:sp>
        <p:sp>
          <p:nvSpPr>
            <p:cNvPr id="14" name="Rechteck 9">
              <a:extLst>
                <a:ext uri="{FF2B5EF4-FFF2-40B4-BE49-F238E27FC236}">
                  <a16:creationId xmlns:a16="http://schemas.microsoft.com/office/drawing/2014/main" id="{67054094-22C3-47EE-A4AB-C1478E4AD89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>
              <a:off x="357188" y="4391025"/>
              <a:ext cx="776654" cy="792162"/>
            </a:xfrm>
            <a:prstGeom prst="rect">
              <a:avLst/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algn="ctr" eaLnBrk="0" hangingPunct="0">
                <a:spcAft>
                  <a:spcPct val="0"/>
                </a:spcAft>
              </a:pPr>
              <a:r>
                <a:rPr lang="de-DE" sz="900" dirty="0"/>
                <a:t>Stet </a:t>
              </a:r>
              <a:r>
                <a:rPr lang="de-DE" sz="900" dirty="0" err="1"/>
                <a:t>clita</a:t>
              </a:r>
              <a:r>
                <a:rPr lang="de-DE" sz="900" dirty="0"/>
                <a:t> </a:t>
              </a:r>
              <a:r>
                <a:rPr lang="de-DE" sz="900" dirty="0" err="1"/>
                <a:t>kasd</a:t>
              </a:r>
              <a:r>
                <a:rPr lang="de-DE" sz="900" dirty="0"/>
                <a:t> </a:t>
              </a:r>
              <a:r>
                <a:rPr lang="de-DE" sz="900" dirty="0" err="1"/>
                <a:t>gubergren</a:t>
              </a:r>
              <a:endParaRPr lang="en-AU" sz="900" dirty="0"/>
            </a:p>
          </p:txBody>
        </p:sp>
        <p:sp>
          <p:nvSpPr>
            <p:cNvPr id="15" name="Rechteck 10">
              <a:extLst>
                <a:ext uri="{FF2B5EF4-FFF2-40B4-BE49-F238E27FC236}">
                  <a16:creationId xmlns:a16="http://schemas.microsoft.com/office/drawing/2014/main" id="{49481339-F337-4344-A8D2-D9EC505121A5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 bwMode="auto">
            <a:xfrm>
              <a:off x="1204180" y="4391025"/>
              <a:ext cx="776654" cy="792162"/>
            </a:xfrm>
            <a:prstGeom prst="rect">
              <a:avLst/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algn="ctr" eaLnBrk="0" hangingPunct="0">
                <a:spcAft>
                  <a:spcPct val="0"/>
                </a:spcAft>
              </a:pPr>
              <a:r>
                <a:rPr lang="de-DE" sz="900" dirty="0"/>
                <a:t>Stet </a:t>
              </a:r>
              <a:r>
                <a:rPr lang="de-DE" sz="900" dirty="0" err="1"/>
                <a:t>clita</a:t>
              </a:r>
              <a:r>
                <a:rPr lang="de-DE" sz="900" dirty="0"/>
                <a:t> </a:t>
              </a:r>
              <a:r>
                <a:rPr lang="de-DE" sz="900" dirty="0" err="1"/>
                <a:t>kasd</a:t>
              </a:r>
              <a:r>
                <a:rPr lang="de-DE" sz="900" dirty="0"/>
                <a:t> </a:t>
              </a:r>
              <a:r>
                <a:rPr lang="de-DE" sz="900" dirty="0" err="1"/>
                <a:t>gubergren</a:t>
              </a:r>
              <a:endParaRPr lang="en-AU" sz="900" dirty="0"/>
            </a:p>
          </p:txBody>
        </p:sp>
        <p:sp>
          <p:nvSpPr>
            <p:cNvPr id="16" name="Rechteck 11">
              <a:extLst>
                <a:ext uri="{FF2B5EF4-FFF2-40B4-BE49-F238E27FC236}">
                  <a16:creationId xmlns:a16="http://schemas.microsoft.com/office/drawing/2014/main" id="{20C3C7F0-0071-4243-8BF7-3F4837944025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 bwMode="auto">
            <a:xfrm>
              <a:off x="2052637" y="4391025"/>
              <a:ext cx="776654" cy="792162"/>
            </a:xfrm>
            <a:prstGeom prst="rect">
              <a:avLst/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algn="ctr" eaLnBrk="0" hangingPunct="0">
                <a:spcAft>
                  <a:spcPct val="0"/>
                </a:spcAft>
              </a:pPr>
              <a:r>
                <a:rPr lang="de-DE" sz="900" dirty="0"/>
                <a:t>Stet </a:t>
              </a:r>
              <a:r>
                <a:rPr lang="de-DE" sz="900" dirty="0" err="1"/>
                <a:t>clita</a:t>
              </a:r>
              <a:r>
                <a:rPr lang="de-DE" sz="900" dirty="0"/>
                <a:t> </a:t>
              </a:r>
              <a:r>
                <a:rPr lang="de-DE" sz="900" dirty="0" err="1"/>
                <a:t>kasd</a:t>
              </a:r>
              <a:r>
                <a:rPr lang="de-DE" sz="900" dirty="0"/>
                <a:t> </a:t>
              </a:r>
              <a:r>
                <a:rPr lang="de-DE" sz="900" dirty="0" err="1"/>
                <a:t>gubergren</a:t>
              </a:r>
              <a:endParaRPr lang="en-AU" sz="900" dirty="0"/>
            </a:p>
          </p:txBody>
        </p:sp>
        <p:cxnSp>
          <p:nvCxnSpPr>
            <p:cNvPr id="17" name="AutoShape 13">
              <a:extLst>
                <a:ext uri="{FF2B5EF4-FFF2-40B4-BE49-F238E27FC236}">
                  <a16:creationId xmlns:a16="http://schemas.microsoft.com/office/drawing/2014/main" id="{E6DB009F-EB9A-4941-8651-2A47960E841B}"/>
                </a:ext>
              </a:extLst>
            </p:cNvPr>
            <p:cNvCxnSpPr>
              <a:cxnSpLocks noChangeShapeType="1"/>
              <a:stCxn id="11" idx="2"/>
              <a:endCxn id="14" idx="0"/>
            </p:cNvCxnSpPr>
            <p:nvPr>
              <p:custDataLst>
                <p:tags r:id="rId11"/>
              </p:custDataLst>
            </p:nvPr>
          </p:nvCxnSpPr>
          <p:spPr bwMode="auto">
            <a:xfrm rot="5400000">
              <a:off x="912996" y="3710781"/>
              <a:ext cx="512763" cy="847724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" name="AutoShape 14">
              <a:extLst>
                <a:ext uri="{FF2B5EF4-FFF2-40B4-BE49-F238E27FC236}">
                  <a16:creationId xmlns:a16="http://schemas.microsoft.com/office/drawing/2014/main" id="{62DA36C5-B5D9-49E7-A5E4-E3301A4145CA}"/>
                </a:ext>
              </a:extLst>
            </p:cNvPr>
            <p:cNvCxnSpPr>
              <a:cxnSpLocks noChangeShapeType="1"/>
              <a:stCxn id="11" idx="2"/>
              <a:endCxn id="16" idx="0"/>
            </p:cNvCxnSpPr>
            <p:nvPr>
              <p:custDataLst>
                <p:tags r:id="rId12"/>
              </p:custDataLst>
            </p:nvPr>
          </p:nvCxnSpPr>
          <p:spPr bwMode="auto">
            <a:xfrm rot="16200000" flipH="1">
              <a:off x="1760721" y="3710781"/>
              <a:ext cx="512763" cy="847725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AutoShape 15">
              <a:extLst>
                <a:ext uri="{FF2B5EF4-FFF2-40B4-BE49-F238E27FC236}">
                  <a16:creationId xmlns:a16="http://schemas.microsoft.com/office/drawing/2014/main" id="{458CBC57-CE7E-4D19-BCF3-80D72777E307}"/>
                </a:ext>
              </a:extLst>
            </p:cNvPr>
            <p:cNvCxnSpPr>
              <a:cxnSpLocks noChangeShapeType="1"/>
            </p:cNvCxnSpPr>
            <p:nvPr>
              <p:custDataLst>
                <p:tags r:id="rId13"/>
              </p:custDataLst>
            </p:nvPr>
          </p:nvCxnSpPr>
          <p:spPr bwMode="auto">
            <a:xfrm rot="5400000">
              <a:off x="1335761" y="4134278"/>
              <a:ext cx="512763" cy="732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" name="Rechteck 15">
              <a:extLst>
                <a:ext uri="{FF2B5EF4-FFF2-40B4-BE49-F238E27FC236}">
                  <a16:creationId xmlns:a16="http://schemas.microsoft.com/office/drawing/2014/main" id="{AAB5D955-E60A-4FE0-B847-C7B43335CD58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 bwMode="auto">
            <a:xfrm>
              <a:off x="2975829" y="4391025"/>
              <a:ext cx="776654" cy="792162"/>
            </a:xfrm>
            <a:prstGeom prst="rect">
              <a:avLst/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algn="ctr" eaLnBrk="0" hangingPunct="0">
                <a:spcAft>
                  <a:spcPct val="0"/>
                </a:spcAft>
              </a:pPr>
              <a:r>
                <a:rPr lang="de-DE" sz="900" dirty="0"/>
                <a:t>Stet </a:t>
              </a:r>
              <a:r>
                <a:rPr lang="de-DE" sz="900" dirty="0" err="1"/>
                <a:t>clita</a:t>
              </a:r>
              <a:r>
                <a:rPr lang="de-DE" sz="900" dirty="0"/>
                <a:t> </a:t>
              </a:r>
              <a:r>
                <a:rPr lang="de-DE" sz="900" dirty="0" err="1"/>
                <a:t>kasd</a:t>
              </a:r>
              <a:r>
                <a:rPr lang="de-DE" sz="900" dirty="0"/>
                <a:t> </a:t>
              </a:r>
              <a:r>
                <a:rPr lang="de-DE" sz="900" dirty="0" err="1"/>
                <a:t>gubergren</a:t>
              </a:r>
              <a:endParaRPr lang="en-AU" sz="900" dirty="0"/>
            </a:p>
          </p:txBody>
        </p:sp>
        <p:sp>
          <p:nvSpPr>
            <p:cNvPr id="21" name="Rechteck 16">
              <a:extLst>
                <a:ext uri="{FF2B5EF4-FFF2-40B4-BE49-F238E27FC236}">
                  <a16:creationId xmlns:a16="http://schemas.microsoft.com/office/drawing/2014/main" id="{0A289CFC-99B2-4AFB-B13D-ECE7AC472DA1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 bwMode="auto">
            <a:xfrm>
              <a:off x="3822822" y="4391025"/>
              <a:ext cx="776654" cy="792162"/>
            </a:xfrm>
            <a:prstGeom prst="rect">
              <a:avLst/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algn="ctr" eaLnBrk="0" hangingPunct="0">
                <a:spcAft>
                  <a:spcPct val="0"/>
                </a:spcAft>
              </a:pPr>
              <a:r>
                <a:rPr lang="de-DE" sz="900" dirty="0"/>
                <a:t>Stet </a:t>
              </a:r>
              <a:r>
                <a:rPr lang="de-DE" sz="900" dirty="0" err="1"/>
                <a:t>clita</a:t>
              </a:r>
              <a:r>
                <a:rPr lang="de-DE" sz="900" dirty="0"/>
                <a:t> </a:t>
              </a:r>
              <a:r>
                <a:rPr lang="de-DE" sz="900" dirty="0" err="1"/>
                <a:t>kasd</a:t>
              </a:r>
              <a:r>
                <a:rPr lang="de-DE" sz="900" dirty="0"/>
                <a:t> </a:t>
              </a:r>
              <a:r>
                <a:rPr lang="de-DE" sz="900" dirty="0" err="1"/>
                <a:t>gubergren</a:t>
              </a:r>
              <a:endParaRPr lang="en-AU" sz="900" dirty="0"/>
            </a:p>
          </p:txBody>
        </p:sp>
        <p:sp>
          <p:nvSpPr>
            <p:cNvPr id="22" name="Rechteck 17">
              <a:extLst>
                <a:ext uri="{FF2B5EF4-FFF2-40B4-BE49-F238E27FC236}">
                  <a16:creationId xmlns:a16="http://schemas.microsoft.com/office/drawing/2014/main" id="{72554D87-9478-42FE-81E9-0C2ADF15DCEF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 bwMode="auto">
            <a:xfrm>
              <a:off x="4671280" y="4391025"/>
              <a:ext cx="776654" cy="792162"/>
            </a:xfrm>
            <a:prstGeom prst="rect">
              <a:avLst/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algn="ctr" eaLnBrk="0" hangingPunct="0">
                <a:spcAft>
                  <a:spcPct val="0"/>
                </a:spcAft>
              </a:pPr>
              <a:r>
                <a:rPr lang="de-DE" sz="900" dirty="0"/>
                <a:t>Stet </a:t>
              </a:r>
              <a:r>
                <a:rPr lang="de-DE" sz="900" dirty="0" err="1"/>
                <a:t>clita</a:t>
              </a:r>
              <a:r>
                <a:rPr lang="de-DE" sz="900" dirty="0"/>
                <a:t> </a:t>
              </a:r>
              <a:r>
                <a:rPr lang="de-DE" sz="900" dirty="0" err="1"/>
                <a:t>kasd</a:t>
              </a:r>
              <a:r>
                <a:rPr lang="de-DE" sz="900" dirty="0"/>
                <a:t> </a:t>
              </a:r>
              <a:r>
                <a:rPr lang="de-DE" sz="900" dirty="0" err="1"/>
                <a:t>gubergren</a:t>
              </a:r>
              <a:endParaRPr lang="en-AU" sz="900" dirty="0"/>
            </a:p>
          </p:txBody>
        </p:sp>
        <p:sp>
          <p:nvSpPr>
            <p:cNvPr id="23" name="Rechteck 18">
              <a:extLst>
                <a:ext uri="{FF2B5EF4-FFF2-40B4-BE49-F238E27FC236}">
                  <a16:creationId xmlns:a16="http://schemas.microsoft.com/office/drawing/2014/main" id="{ABF992AA-BE4E-4B45-ACE3-5CC7B2F28D98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 bwMode="auto">
            <a:xfrm>
              <a:off x="5595937" y="4391025"/>
              <a:ext cx="776654" cy="792162"/>
            </a:xfrm>
            <a:prstGeom prst="rect">
              <a:avLst/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algn="ctr" eaLnBrk="0" hangingPunct="0">
                <a:spcAft>
                  <a:spcPct val="0"/>
                </a:spcAft>
              </a:pPr>
              <a:r>
                <a:rPr lang="de-DE" sz="900" dirty="0"/>
                <a:t>Stet </a:t>
              </a:r>
              <a:r>
                <a:rPr lang="de-DE" sz="900" dirty="0" err="1"/>
                <a:t>clita</a:t>
              </a:r>
              <a:r>
                <a:rPr lang="de-DE" sz="900" dirty="0"/>
                <a:t> </a:t>
              </a:r>
              <a:r>
                <a:rPr lang="de-DE" sz="900" dirty="0" err="1"/>
                <a:t>kasd</a:t>
              </a:r>
              <a:r>
                <a:rPr lang="de-DE" sz="900" dirty="0"/>
                <a:t> </a:t>
              </a:r>
              <a:r>
                <a:rPr lang="de-DE" sz="900" dirty="0" err="1"/>
                <a:t>gubergren</a:t>
              </a:r>
              <a:endParaRPr lang="en-AU" sz="900" dirty="0"/>
            </a:p>
          </p:txBody>
        </p:sp>
        <p:sp>
          <p:nvSpPr>
            <p:cNvPr id="24" name="Rechteck 19">
              <a:extLst>
                <a:ext uri="{FF2B5EF4-FFF2-40B4-BE49-F238E27FC236}">
                  <a16:creationId xmlns:a16="http://schemas.microsoft.com/office/drawing/2014/main" id="{E056F0A3-74E1-40B1-82A5-14F9314A14FF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 bwMode="auto">
            <a:xfrm>
              <a:off x="6442929" y="4391025"/>
              <a:ext cx="776654" cy="792162"/>
            </a:xfrm>
            <a:prstGeom prst="rect">
              <a:avLst/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algn="ctr" eaLnBrk="0" hangingPunct="0">
                <a:spcAft>
                  <a:spcPct val="0"/>
                </a:spcAft>
              </a:pPr>
              <a:r>
                <a:rPr lang="de-DE" sz="900" dirty="0"/>
                <a:t>Stet </a:t>
              </a:r>
              <a:r>
                <a:rPr lang="de-DE" sz="900" dirty="0" err="1"/>
                <a:t>clita</a:t>
              </a:r>
              <a:r>
                <a:rPr lang="de-DE" sz="900" dirty="0"/>
                <a:t> </a:t>
              </a:r>
              <a:r>
                <a:rPr lang="de-DE" sz="900" dirty="0" err="1"/>
                <a:t>kasd</a:t>
              </a:r>
              <a:r>
                <a:rPr lang="de-DE" sz="900" dirty="0"/>
                <a:t> </a:t>
              </a:r>
              <a:r>
                <a:rPr lang="de-DE" sz="900" dirty="0" err="1"/>
                <a:t>gubergren</a:t>
              </a:r>
              <a:endParaRPr lang="en-AU" sz="900" dirty="0"/>
            </a:p>
          </p:txBody>
        </p:sp>
        <p:sp>
          <p:nvSpPr>
            <p:cNvPr id="25" name="Rechteck 20">
              <a:extLst>
                <a:ext uri="{FF2B5EF4-FFF2-40B4-BE49-F238E27FC236}">
                  <a16:creationId xmlns:a16="http://schemas.microsoft.com/office/drawing/2014/main" id="{A58FB6F9-36F8-4D81-9BE9-340D40F5D196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 bwMode="auto">
            <a:xfrm>
              <a:off x="7291388" y="4391025"/>
              <a:ext cx="776654" cy="792162"/>
            </a:xfrm>
            <a:prstGeom prst="rect">
              <a:avLst/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algn="ctr" eaLnBrk="0" hangingPunct="0">
                <a:spcAft>
                  <a:spcPct val="0"/>
                </a:spcAft>
              </a:pPr>
              <a:r>
                <a:rPr lang="de-DE" sz="900" dirty="0"/>
                <a:t>Stet </a:t>
              </a:r>
              <a:r>
                <a:rPr lang="de-DE" sz="900" dirty="0" err="1"/>
                <a:t>clita</a:t>
              </a:r>
              <a:r>
                <a:rPr lang="de-DE" sz="900" dirty="0"/>
                <a:t> </a:t>
              </a:r>
              <a:r>
                <a:rPr lang="de-DE" sz="900" dirty="0" err="1"/>
                <a:t>kasd</a:t>
              </a:r>
              <a:r>
                <a:rPr lang="de-DE" sz="900" dirty="0"/>
                <a:t> </a:t>
              </a:r>
              <a:r>
                <a:rPr lang="de-DE" sz="900" dirty="0" err="1"/>
                <a:t>gubergren</a:t>
              </a:r>
              <a:endParaRPr lang="en-AU" sz="900" dirty="0"/>
            </a:p>
          </p:txBody>
        </p:sp>
        <p:cxnSp>
          <p:nvCxnSpPr>
            <p:cNvPr id="26" name="AutoShape 22">
              <a:extLst>
                <a:ext uri="{FF2B5EF4-FFF2-40B4-BE49-F238E27FC236}">
                  <a16:creationId xmlns:a16="http://schemas.microsoft.com/office/drawing/2014/main" id="{57661ED0-B81C-40AA-8AA4-AC657A34586B}"/>
                </a:ext>
              </a:extLst>
            </p:cNvPr>
            <p:cNvCxnSpPr>
              <a:cxnSpLocks noChangeShapeType="1"/>
              <a:stCxn id="12" idx="2"/>
              <a:endCxn id="21" idx="0"/>
            </p:cNvCxnSpPr>
            <p:nvPr>
              <p:custDataLst>
                <p:tags r:id="rId20"/>
              </p:custDataLst>
            </p:nvPr>
          </p:nvCxnSpPr>
          <p:spPr bwMode="auto">
            <a:xfrm rot="5400000">
              <a:off x="3955927" y="4135072"/>
              <a:ext cx="511176" cy="732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" name="AutoShape 23">
              <a:extLst>
                <a:ext uri="{FF2B5EF4-FFF2-40B4-BE49-F238E27FC236}">
                  <a16:creationId xmlns:a16="http://schemas.microsoft.com/office/drawing/2014/main" id="{D8B456D3-D004-4E6C-A149-08C5F1483A38}"/>
                </a:ext>
              </a:extLst>
            </p:cNvPr>
            <p:cNvCxnSpPr>
              <a:cxnSpLocks noChangeShapeType="1"/>
              <a:stCxn id="12" idx="2"/>
              <a:endCxn id="20" idx="0"/>
            </p:cNvCxnSpPr>
            <p:nvPr>
              <p:custDataLst>
                <p:tags r:id="rId21"/>
              </p:custDataLst>
            </p:nvPr>
          </p:nvCxnSpPr>
          <p:spPr bwMode="auto">
            <a:xfrm rot="5400000">
              <a:off x="3532431" y="3711575"/>
              <a:ext cx="511176" cy="847724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" name="AutoShape 24">
              <a:extLst>
                <a:ext uri="{FF2B5EF4-FFF2-40B4-BE49-F238E27FC236}">
                  <a16:creationId xmlns:a16="http://schemas.microsoft.com/office/drawing/2014/main" id="{53AE5A6C-B123-444A-AD50-5BDDB63EB232}"/>
                </a:ext>
              </a:extLst>
            </p:cNvPr>
            <p:cNvCxnSpPr>
              <a:cxnSpLocks noChangeShapeType="1"/>
              <a:stCxn id="12" idx="2"/>
              <a:endCxn id="22" idx="0"/>
            </p:cNvCxnSpPr>
            <p:nvPr>
              <p:custDataLst>
                <p:tags r:id="rId22"/>
              </p:custDataLst>
            </p:nvPr>
          </p:nvCxnSpPr>
          <p:spPr bwMode="auto">
            <a:xfrm rot="16200000" flipH="1">
              <a:off x="4380156" y="3711574"/>
              <a:ext cx="511176" cy="847726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AutoShape 25">
              <a:extLst>
                <a:ext uri="{FF2B5EF4-FFF2-40B4-BE49-F238E27FC236}">
                  <a16:creationId xmlns:a16="http://schemas.microsoft.com/office/drawing/2014/main" id="{C6DF88E3-0736-4A37-A271-1908DD4CDB48}"/>
                </a:ext>
              </a:extLst>
            </p:cNvPr>
            <p:cNvCxnSpPr>
              <a:cxnSpLocks noChangeShapeType="1"/>
              <a:stCxn id="13" idx="2"/>
              <a:endCxn id="23" idx="0"/>
            </p:cNvCxnSpPr>
            <p:nvPr>
              <p:custDataLst>
                <p:tags r:id="rId23"/>
              </p:custDataLst>
            </p:nvPr>
          </p:nvCxnSpPr>
          <p:spPr bwMode="auto">
            <a:xfrm rot="5400000">
              <a:off x="6153271" y="3710842"/>
              <a:ext cx="511176" cy="849190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" name="AutoShape 26">
              <a:extLst>
                <a:ext uri="{FF2B5EF4-FFF2-40B4-BE49-F238E27FC236}">
                  <a16:creationId xmlns:a16="http://schemas.microsoft.com/office/drawing/2014/main" id="{E211CD4E-38D5-47C8-B6B4-4308BB4EF07E}"/>
                </a:ext>
              </a:extLst>
            </p:cNvPr>
            <p:cNvCxnSpPr>
              <a:cxnSpLocks noChangeShapeType="1"/>
              <a:stCxn id="13" idx="2"/>
              <a:endCxn id="25" idx="0"/>
            </p:cNvCxnSpPr>
            <p:nvPr>
              <p:custDataLst>
                <p:tags r:id="rId24"/>
              </p:custDataLst>
            </p:nvPr>
          </p:nvCxnSpPr>
          <p:spPr bwMode="auto">
            <a:xfrm rot="16200000" flipH="1">
              <a:off x="7000996" y="3712307"/>
              <a:ext cx="511176" cy="846260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" name="AutoShape 27">
              <a:extLst>
                <a:ext uri="{FF2B5EF4-FFF2-40B4-BE49-F238E27FC236}">
                  <a16:creationId xmlns:a16="http://schemas.microsoft.com/office/drawing/2014/main" id="{A7ADF25C-928B-4FB3-9A8C-08FE5E66C602}"/>
                </a:ext>
              </a:extLst>
            </p:cNvPr>
            <p:cNvCxnSpPr>
              <a:cxnSpLocks noChangeShapeType="1"/>
              <a:stCxn id="13" idx="2"/>
              <a:endCxn id="24" idx="0"/>
            </p:cNvCxnSpPr>
            <p:nvPr>
              <p:custDataLst>
                <p:tags r:id="rId25"/>
              </p:custDataLst>
            </p:nvPr>
          </p:nvCxnSpPr>
          <p:spPr bwMode="auto">
            <a:xfrm rot="5400000">
              <a:off x="6576768" y="4134339"/>
              <a:ext cx="511176" cy="2198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57575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8384092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8446CC9-EFDB-0DDF-30F9-AF9A9ABE12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1E41BC7-264B-2790-AC36-3435282A3F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10594810-11F5-CCAB-0B98-E13B1F5DCB2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824804" y="2266721"/>
            <a:ext cx="1680284" cy="1504950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AAFB0CE1-770C-06B5-509F-17BD7C2A4F2E}"/>
              </a:ext>
            </a:extLst>
          </p:cNvPr>
          <p:cNvSpPr txBox="1"/>
          <p:nvPr/>
        </p:nvSpPr>
        <p:spPr>
          <a:xfrm>
            <a:off x="5210915" y="1116239"/>
            <a:ext cx="2143125" cy="952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At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vero</a:t>
            </a:r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eos</a:t>
            </a:r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accusam</a:t>
            </a:r>
            <a:endParaRPr lang="en-US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1000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justo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duo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dolores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ea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rebum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. </a:t>
            </a: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Stet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clita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kasd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gubergren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, </a:t>
            </a: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no sea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takimata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sanctus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est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FE760EF2-BEEE-406C-99F5-C6EE998AA9F6}"/>
              </a:ext>
            </a:extLst>
          </p:cNvPr>
          <p:cNvSpPr txBox="1"/>
          <p:nvPr/>
        </p:nvSpPr>
        <p:spPr>
          <a:xfrm>
            <a:off x="1190040" y="2406365"/>
            <a:ext cx="2143125" cy="952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At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vero</a:t>
            </a:r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eos</a:t>
            </a:r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accusam</a:t>
            </a:r>
            <a:endParaRPr lang="en-US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1000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justo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duo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dolores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ea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rebum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. </a:t>
            </a: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Stet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clita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kasd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gubergren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, </a:t>
            </a: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no sea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takimata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sanctus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est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D3FCF7CD-4B79-DCB6-0AEE-7CE25A2B6846}"/>
              </a:ext>
            </a:extLst>
          </p:cNvPr>
          <p:cNvSpPr txBox="1"/>
          <p:nvPr/>
        </p:nvSpPr>
        <p:spPr>
          <a:xfrm>
            <a:off x="2042111" y="1116239"/>
            <a:ext cx="2143125" cy="952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At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vero</a:t>
            </a:r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eos</a:t>
            </a:r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accusam</a:t>
            </a:r>
            <a:endParaRPr lang="en-US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1000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justo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duo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dolores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ea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rebum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. </a:t>
            </a: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Stet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clita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kasd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gubergren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, </a:t>
            </a: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no sea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takimata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sanctus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est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ADBA4EC2-4130-4BB7-E682-DD61D2A8BED9}"/>
              </a:ext>
            </a:extLst>
          </p:cNvPr>
          <p:cNvSpPr txBox="1"/>
          <p:nvPr/>
        </p:nvSpPr>
        <p:spPr>
          <a:xfrm>
            <a:off x="5027583" y="3903207"/>
            <a:ext cx="2143125" cy="952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At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vero</a:t>
            </a:r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eos</a:t>
            </a:r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accusam</a:t>
            </a:r>
            <a:endParaRPr lang="en-US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1000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justo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duo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dolores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ea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rebum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. </a:t>
            </a: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Stet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clita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kasd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gubergren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, </a:t>
            </a: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no sea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takimata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sanctus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est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1C54C135-9F92-0B90-9D25-F6DA0643AD7B}"/>
              </a:ext>
            </a:extLst>
          </p:cNvPr>
          <p:cNvSpPr txBox="1"/>
          <p:nvPr/>
        </p:nvSpPr>
        <p:spPr>
          <a:xfrm>
            <a:off x="5996727" y="2509723"/>
            <a:ext cx="2143125" cy="952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At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vero</a:t>
            </a:r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eos</a:t>
            </a:r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accusam</a:t>
            </a:r>
            <a:endParaRPr lang="en-US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1000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justo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duo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dolores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ea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rebum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. </a:t>
            </a: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Stet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clita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kasd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gubergren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, </a:t>
            </a: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no sea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takimata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sanctus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est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088C1036-161F-64C4-3940-765E0665543F}"/>
              </a:ext>
            </a:extLst>
          </p:cNvPr>
          <p:cNvSpPr txBox="1"/>
          <p:nvPr/>
        </p:nvSpPr>
        <p:spPr>
          <a:xfrm>
            <a:off x="1839379" y="3877466"/>
            <a:ext cx="2143125" cy="9525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At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vero</a:t>
            </a:r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eos</a:t>
            </a:r>
            <a:r>
              <a:rPr lang="en-US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accusam</a:t>
            </a:r>
            <a:endParaRPr lang="en-US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1000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justo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duo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dolores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ea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rebum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. </a:t>
            </a: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Stet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clita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kasd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gubergren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, </a:t>
            </a: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no sea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takimata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sanctus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latin typeface="Arial" charset="0"/>
                <a:ea typeface="Arial" charset="0"/>
                <a:cs typeface="Arial" charset="0"/>
              </a:rPr>
              <a:t>est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6624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8764F-22D8-0140-A6B4-9857BFAD8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5C12BAE0-3D30-60CE-1712-4869A94DB96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/>
              <a:t>Processes</a:t>
            </a:r>
            <a:r>
              <a:rPr lang="de-D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7356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84F0A7F-D611-337A-DCD6-04F78C49F7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F35910A-44EE-16D1-32A1-6DF80C1D9C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ED6205F-3712-0127-3735-CF663386470D}"/>
              </a:ext>
            </a:extLst>
          </p:cNvPr>
          <p:cNvSpPr txBox="1"/>
          <p:nvPr/>
        </p:nvSpPr>
        <p:spPr>
          <a:xfrm>
            <a:off x="528607" y="2540363"/>
            <a:ext cx="1314110" cy="2061446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sit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de-DE" sz="100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met,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, sed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diam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nonumy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eirmod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tempor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 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7" name="Pfeil: Chevron 26">
            <a:extLst>
              <a:ext uri="{FF2B5EF4-FFF2-40B4-BE49-F238E27FC236}">
                <a16:creationId xmlns:a16="http://schemas.microsoft.com/office/drawing/2014/main" id="{34C85CFE-641F-44B2-6DFD-39D1B0473DCA}"/>
              </a:ext>
            </a:extLst>
          </p:cNvPr>
          <p:cNvSpPr/>
          <p:nvPr/>
        </p:nvSpPr>
        <p:spPr>
          <a:xfrm>
            <a:off x="1942321" y="1205127"/>
            <a:ext cx="1980000" cy="1199220"/>
          </a:xfrm>
          <a:prstGeom prst="chevron">
            <a:avLst/>
          </a:prstGeom>
          <a:solidFill>
            <a:srgbClr val="575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Pfeil: Chevron 27">
            <a:extLst>
              <a:ext uri="{FF2B5EF4-FFF2-40B4-BE49-F238E27FC236}">
                <a16:creationId xmlns:a16="http://schemas.microsoft.com/office/drawing/2014/main" id="{80A97725-0031-2B57-D0A2-4210C025B31F}"/>
              </a:ext>
            </a:extLst>
          </p:cNvPr>
          <p:cNvSpPr/>
          <p:nvPr/>
        </p:nvSpPr>
        <p:spPr>
          <a:xfrm>
            <a:off x="3526360" y="1205127"/>
            <a:ext cx="1980000" cy="1199220"/>
          </a:xfrm>
          <a:prstGeom prst="chevron">
            <a:avLst/>
          </a:prstGeom>
          <a:solidFill>
            <a:srgbClr val="7099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Pfeil: Chevron 28">
            <a:extLst>
              <a:ext uri="{FF2B5EF4-FFF2-40B4-BE49-F238E27FC236}">
                <a16:creationId xmlns:a16="http://schemas.microsoft.com/office/drawing/2014/main" id="{59F831C0-9AE0-6823-82C2-5FFD82F01096}"/>
              </a:ext>
            </a:extLst>
          </p:cNvPr>
          <p:cNvSpPr/>
          <p:nvPr/>
        </p:nvSpPr>
        <p:spPr>
          <a:xfrm>
            <a:off x="5110399" y="1205127"/>
            <a:ext cx="1980000" cy="1199220"/>
          </a:xfrm>
          <a:prstGeom prst="chevron">
            <a:avLst/>
          </a:prstGeom>
          <a:solidFill>
            <a:srgbClr val="575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Pfeil: Chevron 29">
            <a:extLst>
              <a:ext uri="{FF2B5EF4-FFF2-40B4-BE49-F238E27FC236}">
                <a16:creationId xmlns:a16="http://schemas.microsoft.com/office/drawing/2014/main" id="{7E64B365-C6C8-026D-8BC7-15E16C9F3989}"/>
              </a:ext>
            </a:extLst>
          </p:cNvPr>
          <p:cNvSpPr/>
          <p:nvPr/>
        </p:nvSpPr>
        <p:spPr>
          <a:xfrm>
            <a:off x="358282" y="1205127"/>
            <a:ext cx="1980000" cy="1199220"/>
          </a:xfrm>
          <a:prstGeom prst="chevron">
            <a:avLst/>
          </a:prstGeom>
          <a:solidFill>
            <a:srgbClr val="7099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Pfeil: Chevron 30">
            <a:extLst>
              <a:ext uri="{FF2B5EF4-FFF2-40B4-BE49-F238E27FC236}">
                <a16:creationId xmlns:a16="http://schemas.microsoft.com/office/drawing/2014/main" id="{EB2E32D6-2DA3-E80E-2DD4-CB1E20A528EA}"/>
              </a:ext>
            </a:extLst>
          </p:cNvPr>
          <p:cNvSpPr/>
          <p:nvPr/>
        </p:nvSpPr>
        <p:spPr>
          <a:xfrm>
            <a:off x="6694438" y="1205127"/>
            <a:ext cx="1980000" cy="1199220"/>
          </a:xfrm>
          <a:prstGeom prst="chevron">
            <a:avLst/>
          </a:prstGeom>
          <a:solidFill>
            <a:srgbClr val="7099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FEB43025-A9AB-B6D0-E33A-F97DDAF31F7B}"/>
              </a:ext>
            </a:extLst>
          </p:cNvPr>
          <p:cNvSpPr txBox="1"/>
          <p:nvPr/>
        </p:nvSpPr>
        <p:spPr>
          <a:xfrm>
            <a:off x="2115116" y="2547686"/>
            <a:ext cx="1314110" cy="2061446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sit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de-DE" sz="100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met,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, sed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diam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nonumy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eirmod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tempor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 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A7446288-D12B-B026-ACFD-F88A4F52F24B}"/>
              </a:ext>
            </a:extLst>
          </p:cNvPr>
          <p:cNvSpPr txBox="1"/>
          <p:nvPr/>
        </p:nvSpPr>
        <p:spPr>
          <a:xfrm>
            <a:off x="3701625" y="2571750"/>
            <a:ext cx="1314110" cy="2061446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sit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de-DE" sz="100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met,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, sed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diam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nonumy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eirmod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tempor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 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F173ABA4-EFFF-BFD1-3FF0-921CE78254D2}"/>
              </a:ext>
            </a:extLst>
          </p:cNvPr>
          <p:cNvSpPr txBox="1"/>
          <p:nvPr/>
        </p:nvSpPr>
        <p:spPr>
          <a:xfrm>
            <a:off x="5440874" y="2573344"/>
            <a:ext cx="1314110" cy="2061446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sit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de-DE" sz="100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met,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, sed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diam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nonumy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eirmod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tempor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 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AA83421D-4C9E-BCF5-F2D2-D3B2F8CB3039}"/>
              </a:ext>
            </a:extLst>
          </p:cNvPr>
          <p:cNvSpPr txBox="1"/>
          <p:nvPr/>
        </p:nvSpPr>
        <p:spPr>
          <a:xfrm>
            <a:off x="7027383" y="2571750"/>
            <a:ext cx="1314110" cy="2061446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sit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de-DE" sz="1000" dirty="0">
                <a:solidFill>
                  <a:srgbClr val="575756"/>
                </a:solidFill>
                <a:latin typeface="Arial" charset="0"/>
                <a:ea typeface="Arial" charset="0"/>
                <a:cs typeface="Arial" charset="0"/>
              </a:rPr>
              <a:t>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met,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, sed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diam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nonumy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eirmod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tempor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 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B2C38ABB-22D4-6C59-F623-60A3DFC2BFE6}"/>
              </a:ext>
            </a:extLst>
          </p:cNvPr>
          <p:cNvSpPr txBox="1"/>
          <p:nvPr/>
        </p:nvSpPr>
        <p:spPr>
          <a:xfrm>
            <a:off x="7378692" y="1443786"/>
            <a:ext cx="1007453" cy="721895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000" b="1" dirty="0" err="1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algn="ctr"/>
            <a:r>
              <a:rPr lang="de-DE" sz="10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Ipsum </a:t>
            </a:r>
            <a:endParaRPr lang="en-US" sz="1000" dirty="0">
              <a:solidFill>
                <a:schemeClr val="bg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0899690B-E87C-BF80-3488-D76EAA2607C9}"/>
              </a:ext>
            </a:extLst>
          </p:cNvPr>
          <p:cNvSpPr txBox="1"/>
          <p:nvPr/>
        </p:nvSpPr>
        <p:spPr>
          <a:xfrm>
            <a:off x="2565954" y="1443788"/>
            <a:ext cx="1007453" cy="721895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000" b="1" dirty="0" err="1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algn="ctr"/>
            <a:r>
              <a:rPr lang="de-DE" sz="10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Ipsum </a:t>
            </a:r>
            <a:endParaRPr lang="en-US" sz="1000" dirty="0">
              <a:solidFill>
                <a:schemeClr val="bg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26681239-6980-97EB-FBBA-B26B44C03BE9}"/>
              </a:ext>
            </a:extLst>
          </p:cNvPr>
          <p:cNvSpPr txBox="1"/>
          <p:nvPr/>
        </p:nvSpPr>
        <p:spPr>
          <a:xfrm>
            <a:off x="4151477" y="1443787"/>
            <a:ext cx="1007453" cy="721895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000" b="1" dirty="0" err="1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algn="ctr"/>
            <a:r>
              <a:rPr lang="de-DE" sz="10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Ipsum </a:t>
            </a:r>
            <a:endParaRPr lang="en-US" sz="1000" dirty="0">
              <a:solidFill>
                <a:schemeClr val="bg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A72B1D3A-57F0-89BD-FE7D-0DE0BC208919}"/>
              </a:ext>
            </a:extLst>
          </p:cNvPr>
          <p:cNvSpPr txBox="1"/>
          <p:nvPr/>
        </p:nvSpPr>
        <p:spPr>
          <a:xfrm>
            <a:off x="5760043" y="1413227"/>
            <a:ext cx="1007453" cy="721895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000" b="1" dirty="0" err="1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algn="ctr"/>
            <a:r>
              <a:rPr lang="de-DE" sz="10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Ipsum </a:t>
            </a:r>
            <a:endParaRPr lang="en-US" sz="1000" dirty="0">
              <a:solidFill>
                <a:schemeClr val="bg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BBF5EB5A-FEE4-3876-F64C-D43126D9C7C3}"/>
              </a:ext>
            </a:extLst>
          </p:cNvPr>
          <p:cNvSpPr txBox="1"/>
          <p:nvPr/>
        </p:nvSpPr>
        <p:spPr>
          <a:xfrm>
            <a:off x="971397" y="1443788"/>
            <a:ext cx="1007453" cy="721895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de-DE" sz="1000" b="1" dirty="0" err="1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algn="ctr"/>
            <a:r>
              <a:rPr lang="de-DE" sz="1000" b="1" dirty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Ipsum </a:t>
            </a:r>
            <a:endParaRPr lang="en-US" sz="1000" dirty="0">
              <a:solidFill>
                <a:schemeClr val="bg2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8717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3947C-44CA-8974-F4AB-BEAA9B139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fik 22">
            <a:extLst>
              <a:ext uri="{FF2B5EF4-FFF2-40B4-BE49-F238E27FC236}">
                <a16:creationId xmlns:a16="http://schemas.microsoft.com/office/drawing/2014/main" id="{63A20EBD-858B-1142-855E-C4D8CBC2F18E}"/>
              </a:ext>
            </a:extLst>
          </p:cNvPr>
          <p:cNvPicPr/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3982" y="3730450"/>
            <a:ext cx="8601075" cy="1009650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74A53588-B6D9-C9EE-6AF6-3DEA1E6B77F3}"/>
              </a:ext>
            </a:extLst>
          </p:cNvPr>
          <p:cNvPicPr/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3642" y="2836512"/>
            <a:ext cx="8601075" cy="100965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57DEC92C-59A9-1907-FC28-F9EEA6D2CB68}"/>
              </a:ext>
            </a:extLst>
          </p:cNvPr>
          <p:cNvPicPr/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8097" y="1938204"/>
            <a:ext cx="8601075" cy="100965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FCD8000-5357-63B9-9A84-F31597B6741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02552" y="1058732"/>
            <a:ext cx="8601075" cy="1009650"/>
          </a:xfrm>
          <a:prstGeom prst="rect">
            <a:avLst/>
          </a:prstGeom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BFDAD117-B3F1-832B-CC4C-B0EB6F01D6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DE27082-3930-8A6B-2D57-CD7E731CD1E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1AF05A39-919A-3398-59BC-F2DC6FA05713}"/>
              </a:ext>
            </a:extLst>
          </p:cNvPr>
          <p:cNvSpPr txBox="1"/>
          <p:nvPr/>
        </p:nvSpPr>
        <p:spPr>
          <a:xfrm>
            <a:off x="1322161" y="1009508"/>
            <a:ext cx="7612556" cy="74514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Accusam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justo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duo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dolores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ea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rebum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sit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amet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, sed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diam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nonumy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eirmod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tempor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invidunt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ut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labore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dolore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magna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aliquyam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erat, sed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diam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voluptua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D2DD38E-4F05-701C-DB95-CB5BB25FB7EA}"/>
              </a:ext>
            </a:extLst>
          </p:cNvPr>
          <p:cNvSpPr txBox="1"/>
          <p:nvPr/>
        </p:nvSpPr>
        <p:spPr>
          <a:xfrm>
            <a:off x="1322161" y="1888980"/>
            <a:ext cx="7612556" cy="74514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Accusam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justo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duo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dolores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ea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rebum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sit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amet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, sed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diam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nonumy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eirmod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tempor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invidunt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ut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labore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dolore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magna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aliquyam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erat, sed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diam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voluptua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4C13EC1-517D-C550-376D-21C063A142E0}"/>
              </a:ext>
            </a:extLst>
          </p:cNvPr>
          <p:cNvSpPr txBox="1"/>
          <p:nvPr/>
        </p:nvSpPr>
        <p:spPr>
          <a:xfrm>
            <a:off x="1337706" y="2800732"/>
            <a:ext cx="7612556" cy="74514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Accusam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justo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duo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dolores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ea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rebum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sit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amet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, sed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diam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nonumy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eirmod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tempor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invidunt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ut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labore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dolore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magna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aliquyam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erat, sed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diam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voluptua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1E8A44C-6649-38BF-97F2-52255E38B1C2}"/>
              </a:ext>
            </a:extLst>
          </p:cNvPr>
          <p:cNvSpPr txBox="1"/>
          <p:nvPr/>
        </p:nvSpPr>
        <p:spPr>
          <a:xfrm>
            <a:off x="1337706" y="3668774"/>
            <a:ext cx="7612556" cy="74514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Accusam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justo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duo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dolores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ea</a:t>
            </a:r>
            <a:r>
              <a:rPr lang="de-DE" sz="1000" b="1" dirty="0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b="1" dirty="0" err="1">
                <a:solidFill>
                  <a:srgbClr val="003E64"/>
                </a:solidFill>
                <a:latin typeface="Arial" charset="0"/>
                <a:ea typeface="Arial" charset="0"/>
                <a:cs typeface="Arial" charset="0"/>
              </a:rPr>
              <a:t>rebum</a:t>
            </a:r>
            <a:endParaRPr lang="de-DE" sz="1000" b="1" dirty="0">
              <a:solidFill>
                <a:srgbClr val="003E64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Lorem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ipsum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dolor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sit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amet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consetetur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sadipscing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elitr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, sed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diam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nonumy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eirmod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tempor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invidunt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ut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labore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dolore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magna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aliquyam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erat, sed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diam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000" dirty="0" err="1">
                <a:latin typeface="Arial" charset="0"/>
                <a:ea typeface="Arial" charset="0"/>
                <a:cs typeface="Arial" charset="0"/>
              </a:rPr>
              <a:t>voluptua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2277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E1E02-6935-8682-0D31-A62C9A654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796C979-203E-A6CA-3F6F-703DB7C491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Tables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4286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284B46F-CD80-CD42-25D7-1960A9D5FC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325095E7-A6D1-C750-1252-CC01643FFD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5321252F-940E-177C-9520-8C2934B9CE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12215"/>
              </p:ext>
            </p:extLst>
          </p:nvPr>
        </p:nvGraphicFramePr>
        <p:xfrm>
          <a:off x="254105" y="1116463"/>
          <a:ext cx="8635789" cy="3357830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107989">
                  <a:extLst>
                    <a:ext uri="{9D8B030D-6E8A-4147-A177-3AD203B41FA5}">
                      <a16:colId xmlns:a16="http://schemas.microsoft.com/office/drawing/2014/main" val="2070209302"/>
                    </a:ext>
                  </a:extLst>
                </a:gridCol>
                <a:gridCol w="1428840">
                  <a:extLst>
                    <a:ext uri="{9D8B030D-6E8A-4147-A177-3AD203B41FA5}">
                      <a16:colId xmlns:a16="http://schemas.microsoft.com/office/drawing/2014/main" val="2307528952"/>
                    </a:ext>
                  </a:extLst>
                </a:gridCol>
                <a:gridCol w="1684640">
                  <a:extLst>
                    <a:ext uri="{9D8B030D-6E8A-4147-A177-3AD203B41FA5}">
                      <a16:colId xmlns:a16="http://schemas.microsoft.com/office/drawing/2014/main" val="4171218921"/>
                    </a:ext>
                  </a:extLst>
                </a:gridCol>
                <a:gridCol w="1513746">
                  <a:extLst>
                    <a:ext uri="{9D8B030D-6E8A-4147-A177-3AD203B41FA5}">
                      <a16:colId xmlns:a16="http://schemas.microsoft.com/office/drawing/2014/main" val="854500198"/>
                    </a:ext>
                  </a:extLst>
                </a:gridCol>
                <a:gridCol w="1394460">
                  <a:extLst>
                    <a:ext uri="{9D8B030D-6E8A-4147-A177-3AD203B41FA5}">
                      <a16:colId xmlns:a16="http://schemas.microsoft.com/office/drawing/2014/main" val="721919213"/>
                    </a:ext>
                  </a:extLst>
                </a:gridCol>
                <a:gridCol w="1506114">
                  <a:extLst>
                    <a:ext uri="{9D8B030D-6E8A-4147-A177-3AD203B41FA5}">
                      <a16:colId xmlns:a16="http://schemas.microsoft.com/office/drawing/2014/main" val="1820767024"/>
                    </a:ext>
                  </a:extLst>
                </a:gridCol>
              </a:tblGrid>
              <a:tr h="4318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04172" marR="104172" marT="52094" marB="5209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12083" marR="112083" marT="56050" marB="5605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12083" marR="112083" marT="56050" marB="5605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12083" marR="112083" marT="56050" marB="5605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12083" marR="112083" marT="56050" marB="5605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5101455"/>
                  </a:ext>
                </a:extLst>
              </a:tr>
              <a:tr h="60190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0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535534"/>
                  </a:ext>
                </a:extLst>
              </a:tr>
              <a:tr h="650092">
                <a:tc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30" marR="10253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0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446984"/>
                  </a:ext>
                </a:extLst>
              </a:tr>
              <a:tr h="60058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0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de-DE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567807"/>
                  </a:ext>
                </a:extLst>
              </a:tr>
              <a:tr h="642377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0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42317"/>
                  </a:ext>
                </a:extLst>
              </a:tr>
              <a:tr h="3203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000" b="1" dirty="0">
                        <a:solidFill>
                          <a:srgbClr val="003E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7560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71224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BD384272-1EA2-D2DF-6EC3-4FE130A130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E63C00E-5D9B-68BF-3905-6EA08FBEB99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7E3706C7-C5D4-4E69-9834-DB81EB1C67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08470"/>
              </p:ext>
            </p:extLst>
          </p:nvPr>
        </p:nvGraphicFramePr>
        <p:xfrm>
          <a:off x="330200" y="1189031"/>
          <a:ext cx="3929063" cy="1382719"/>
        </p:xfrm>
        <a:graphic>
          <a:graphicData uri="http://schemas.openxmlformats.org/drawingml/2006/table">
            <a:tbl>
              <a:tblPr>
                <a:tableStyleId>{5202B0CA-FC54-4496-8BCA-5EF66A818D29}</a:tableStyleId>
              </a:tblPr>
              <a:tblGrid>
                <a:gridCol w="18301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8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9729">
                <a:tc gridSpan="2"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de-DE" sz="900" b="1" kern="1200" dirty="0">
                          <a:solidFill>
                            <a:srgbClr val="003E62"/>
                          </a:solidFill>
                          <a:latin typeface="+mn-lt"/>
                          <a:ea typeface="+mn-ea"/>
                          <a:cs typeface="+mn-cs"/>
                        </a:rPr>
                        <a:t>Sed </a:t>
                      </a:r>
                      <a:r>
                        <a:rPr lang="de-DE" sz="900" b="1" kern="1200" dirty="0" err="1">
                          <a:solidFill>
                            <a:srgbClr val="003E62"/>
                          </a:solidFill>
                          <a:latin typeface="+mn-lt"/>
                          <a:ea typeface="+mn-ea"/>
                          <a:cs typeface="+mn-cs"/>
                        </a:rPr>
                        <a:t>diam</a:t>
                      </a:r>
                      <a:r>
                        <a:rPr lang="de-DE" sz="900" b="1" kern="1200" dirty="0">
                          <a:solidFill>
                            <a:srgbClr val="003E6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b="1" kern="1200" dirty="0" err="1">
                          <a:solidFill>
                            <a:srgbClr val="003E62"/>
                          </a:solidFill>
                          <a:latin typeface="+mn-lt"/>
                          <a:ea typeface="+mn-ea"/>
                          <a:cs typeface="+mn-cs"/>
                        </a:rPr>
                        <a:t>voluptua</a:t>
                      </a:r>
                      <a:endParaRPr lang="de-DE" sz="900" b="1" kern="1200" dirty="0">
                        <a:solidFill>
                          <a:srgbClr val="003E6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60" marR="91460" marT="45719" marB="45719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97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At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vero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eos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1460" marR="91460" marT="45719" marB="45719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&lt; 20 V</a:t>
                      </a:r>
                    </a:p>
                  </a:txBody>
                  <a:tcPr marL="91460" marR="91460" marT="45719" marB="45719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97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Et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ea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rebum</a:t>
                      </a:r>
                      <a:endParaRPr lang="de-DE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60" marR="91460" marT="45719" marB="45719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solidFill>
                            <a:srgbClr val="696968"/>
                          </a:solidFill>
                        </a:rPr>
                        <a:t>1.25 L / Fon (5 C @ 4x </a:t>
                      </a:r>
                      <a:r>
                        <a:rPr lang="de-DE" sz="900" dirty="0" err="1">
                          <a:solidFill>
                            <a:srgbClr val="696968"/>
                          </a:solidFill>
                        </a:rPr>
                        <a:t>ee</a:t>
                      </a:r>
                      <a:r>
                        <a:rPr lang="de-DE" sz="900" dirty="0">
                          <a:solidFill>
                            <a:srgbClr val="696968"/>
                          </a:solidFill>
                        </a:rPr>
                        <a:t>)</a:t>
                      </a:r>
                    </a:p>
                  </a:txBody>
                  <a:tcPr marL="91460" marR="91460" marT="45719" marB="45719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97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Dolor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sit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consetetur</a:t>
                      </a:r>
                      <a:endParaRPr lang="de-DE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60" marR="91460" marT="45719" marB="45719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solidFill>
                            <a:srgbClr val="696968"/>
                          </a:solidFill>
                        </a:rPr>
                        <a:t>max. 40m AWW / 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ff</a:t>
                      </a:r>
                      <a:endParaRPr lang="de-DE" sz="900" dirty="0">
                        <a:solidFill>
                          <a:srgbClr val="696968"/>
                        </a:solidFill>
                      </a:endParaRPr>
                    </a:p>
                  </a:txBody>
                  <a:tcPr marL="91460" marR="91460" marT="45719" marB="45719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97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Sadipscing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elitr</a:t>
                      </a:r>
                      <a:endParaRPr lang="de-DE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60" marR="91460" marT="45719" marB="45719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err="1">
                          <a:solidFill>
                            <a:srgbClr val="696968"/>
                          </a:solidFill>
                        </a:rPr>
                        <a:t>Werat</a:t>
                      </a:r>
                      <a:r>
                        <a:rPr lang="de-DE" sz="900" dirty="0">
                          <a:solidFill>
                            <a:srgbClr val="696968"/>
                          </a:solidFill>
                        </a:rPr>
                        <a:t> ASB 4.0</a:t>
                      </a:r>
                    </a:p>
                  </a:txBody>
                  <a:tcPr marL="91460" marR="91460" marT="45719" marB="45719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597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Bed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invidunt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ut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labore</a:t>
                      </a:r>
                      <a:endParaRPr lang="de-DE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60" marR="91460" marT="45719" marB="45719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solidFill>
                            <a:srgbClr val="696968"/>
                          </a:solidFill>
                        </a:rPr>
                        <a:t>min. 100 cv</a:t>
                      </a:r>
                    </a:p>
                  </a:txBody>
                  <a:tcPr marL="91460" marR="91460" marT="45719" marB="45719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AADDD9C7-F87D-4703-A4BD-4B4AFC6699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153985"/>
              </p:ext>
            </p:extLst>
          </p:nvPr>
        </p:nvGraphicFramePr>
        <p:xfrm>
          <a:off x="4724400" y="1189031"/>
          <a:ext cx="3638550" cy="2128839"/>
        </p:xfrm>
        <a:graphic>
          <a:graphicData uri="http://schemas.openxmlformats.org/drawingml/2006/table">
            <a:tbl>
              <a:tblPr>
                <a:tableStyleId>{5202B0CA-FC54-4496-8BCA-5EF66A818D29}</a:tableStyleId>
              </a:tblPr>
              <a:tblGrid>
                <a:gridCol w="1694837">
                  <a:extLst>
                    <a:ext uri="{9D8B030D-6E8A-4147-A177-3AD203B41FA5}">
                      <a16:colId xmlns:a16="http://schemas.microsoft.com/office/drawing/2014/main" val="1137170479"/>
                    </a:ext>
                  </a:extLst>
                </a:gridCol>
                <a:gridCol w="1943713">
                  <a:extLst>
                    <a:ext uri="{9D8B030D-6E8A-4147-A177-3AD203B41FA5}">
                      <a16:colId xmlns:a16="http://schemas.microsoft.com/office/drawing/2014/main" val="2015033592"/>
                    </a:ext>
                  </a:extLst>
                </a:gridCol>
              </a:tblGrid>
              <a:tr h="669063">
                <a:tc gridSpan="2">
                  <a:txBody>
                    <a:bodyPr/>
                    <a:lstStyle/>
                    <a:p>
                      <a:pPr algn="ctr"/>
                      <a:r>
                        <a:rPr lang="de-DE" sz="900" dirty="0" err="1"/>
                        <a:t>Lorem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ipsum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dolor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sit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amet</a:t>
                      </a:r>
                      <a:r>
                        <a:rPr lang="de-DE" sz="900" dirty="0"/>
                        <a:t>. </a:t>
                      </a:r>
                      <a:r>
                        <a:rPr lang="de-DE" sz="900" dirty="0" err="1"/>
                        <a:t>Lorem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ipsum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dolor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sit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amet</a:t>
                      </a:r>
                      <a:r>
                        <a:rPr lang="de-DE" sz="900" dirty="0"/>
                        <a:t>, </a:t>
                      </a:r>
                      <a:r>
                        <a:rPr lang="de-DE" sz="900" dirty="0" err="1"/>
                        <a:t>consetetur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sadipscing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elitr</a:t>
                      </a:r>
                      <a:r>
                        <a:rPr lang="de-DE" sz="900" dirty="0"/>
                        <a:t>, sed </a:t>
                      </a:r>
                      <a:r>
                        <a:rPr lang="de-DE" sz="900" dirty="0" err="1"/>
                        <a:t>diam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nonumy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eirmod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tempor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invidunt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ut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labore</a:t>
                      </a:r>
                      <a:r>
                        <a:rPr lang="de-DE" sz="900" dirty="0"/>
                        <a:t> et </a:t>
                      </a:r>
                      <a:r>
                        <a:rPr lang="de-DE" sz="900" dirty="0" err="1"/>
                        <a:t>dolore</a:t>
                      </a:r>
                      <a:r>
                        <a:rPr lang="de-DE" sz="900" dirty="0"/>
                        <a:t> magna </a:t>
                      </a:r>
                      <a:r>
                        <a:rPr lang="de-DE" sz="900" dirty="0" err="1"/>
                        <a:t>aliquyam</a:t>
                      </a:r>
                      <a:r>
                        <a:rPr lang="de-DE" sz="900" dirty="0"/>
                        <a:t> </a:t>
                      </a:r>
                      <a:r>
                        <a:rPr lang="de-DE" sz="900" dirty="0" err="1"/>
                        <a:t>erat</a:t>
                      </a:r>
                      <a:r>
                        <a:rPr lang="de-DE" sz="900" dirty="0"/>
                        <a:t>, sed </a:t>
                      </a:r>
                      <a:r>
                        <a:rPr lang="de-DE" sz="900" dirty="0" err="1"/>
                        <a:t>diam</a:t>
                      </a:r>
                      <a:r>
                        <a:rPr lang="de-DE" sz="900" dirty="0"/>
                        <a:t> </a:t>
                      </a:r>
                      <a:endParaRPr lang="de-DE" sz="900" dirty="0">
                        <a:solidFill>
                          <a:srgbClr val="696968"/>
                        </a:solidFill>
                      </a:endParaRPr>
                    </a:p>
                  </a:txBody>
                  <a:tcPr marL="91442" marR="91442" marT="45701" marB="45701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147424"/>
                  </a:ext>
                </a:extLst>
              </a:tr>
              <a:tr h="486592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1" dirty="0">
                          <a:solidFill>
                            <a:srgbClr val="003E62"/>
                          </a:solidFill>
                        </a:rPr>
                        <a:t>At </a:t>
                      </a:r>
                      <a:r>
                        <a:rPr lang="de-DE" sz="900" b="1" dirty="0" err="1">
                          <a:solidFill>
                            <a:srgbClr val="003E62"/>
                          </a:solidFill>
                        </a:rPr>
                        <a:t>vero</a:t>
                      </a:r>
                      <a:r>
                        <a:rPr lang="de-DE" sz="900" b="1" dirty="0">
                          <a:solidFill>
                            <a:srgbClr val="003E62"/>
                          </a:solidFill>
                        </a:rPr>
                        <a:t> </a:t>
                      </a:r>
                      <a:r>
                        <a:rPr lang="de-DE" sz="900" b="1" dirty="0" err="1">
                          <a:solidFill>
                            <a:srgbClr val="003E62"/>
                          </a:solidFill>
                        </a:rPr>
                        <a:t>eos</a:t>
                      </a:r>
                      <a:r>
                        <a:rPr lang="de-DE" sz="900" b="1" dirty="0">
                          <a:solidFill>
                            <a:srgbClr val="003E62"/>
                          </a:solidFill>
                        </a:rPr>
                        <a:t> et </a:t>
                      </a:r>
                      <a:r>
                        <a:rPr lang="de-DE" sz="900" b="1" dirty="0" err="1">
                          <a:solidFill>
                            <a:srgbClr val="003E62"/>
                          </a:solidFill>
                        </a:rPr>
                        <a:t>accusam</a:t>
                      </a:r>
                      <a:r>
                        <a:rPr lang="de-DE" sz="900" b="1" dirty="0">
                          <a:solidFill>
                            <a:srgbClr val="003E62"/>
                          </a:solidFill>
                        </a:rPr>
                        <a:t>*</a:t>
                      </a:r>
                      <a:r>
                        <a:rPr lang="de-DE" sz="900" b="1" baseline="30000" dirty="0">
                          <a:solidFill>
                            <a:srgbClr val="003E62"/>
                          </a:solidFill>
                        </a:rPr>
                        <a:t>2</a:t>
                      </a:r>
                      <a:endParaRPr lang="de-DE" sz="900" dirty="0">
                        <a:solidFill>
                          <a:srgbClr val="003E62"/>
                        </a:solidFill>
                      </a:endParaRPr>
                    </a:p>
                  </a:txBody>
                  <a:tcPr marL="91442" marR="91442" marT="45701" marB="45701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dirty="0">
                          <a:solidFill>
                            <a:srgbClr val="696968"/>
                          </a:solidFill>
                        </a:rPr>
                        <a:t>At </a:t>
                      </a:r>
                      <a:r>
                        <a:rPr lang="de-DE" sz="900" b="0" dirty="0" err="1">
                          <a:solidFill>
                            <a:srgbClr val="696968"/>
                          </a:solidFill>
                        </a:rPr>
                        <a:t>vero</a:t>
                      </a:r>
                      <a:r>
                        <a:rPr lang="de-DE" sz="900" b="0" dirty="0">
                          <a:solidFill>
                            <a:srgbClr val="696968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rgbClr val="696968"/>
                          </a:solidFill>
                        </a:rPr>
                        <a:t>eos</a:t>
                      </a:r>
                      <a:r>
                        <a:rPr lang="de-DE" sz="900" b="0" dirty="0">
                          <a:solidFill>
                            <a:srgbClr val="696968"/>
                          </a:solidFill>
                        </a:rPr>
                        <a:t> et </a:t>
                      </a:r>
                      <a:r>
                        <a:rPr lang="de-DE" sz="900" b="0" dirty="0" err="1">
                          <a:solidFill>
                            <a:srgbClr val="696968"/>
                          </a:solidFill>
                        </a:rPr>
                        <a:t>accusam</a:t>
                      </a:r>
                      <a:r>
                        <a:rPr lang="de-DE" sz="900" b="0" dirty="0">
                          <a:solidFill>
                            <a:srgbClr val="696968"/>
                          </a:solidFill>
                        </a:rPr>
                        <a:t>*</a:t>
                      </a:r>
                      <a:r>
                        <a:rPr lang="de-DE" sz="900" b="0" baseline="30000" dirty="0">
                          <a:solidFill>
                            <a:srgbClr val="696968"/>
                          </a:solidFill>
                        </a:rPr>
                        <a:t>2</a:t>
                      </a:r>
                      <a:endParaRPr lang="de-DE" sz="900" b="0" dirty="0">
                        <a:solidFill>
                          <a:srgbClr val="696968"/>
                        </a:solidFill>
                      </a:endParaRPr>
                    </a:p>
                  </a:txBody>
                  <a:tcPr marL="91442" marR="91442" marT="45701" marB="45701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4119788"/>
                  </a:ext>
                </a:extLst>
              </a:tr>
              <a:tr h="486592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="1" dirty="0" err="1">
                          <a:solidFill>
                            <a:srgbClr val="003E62"/>
                          </a:solidFill>
                        </a:rPr>
                        <a:t>Dmagna</a:t>
                      </a:r>
                      <a:r>
                        <a:rPr lang="en-US" sz="900" b="1" dirty="0">
                          <a:solidFill>
                            <a:srgbClr val="003E62"/>
                          </a:solidFill>
                        </a:rPr>
                        <a:t> </a:t>
                      </a:r>
                      <a:r>
                        <a:rPr lang="en-US" sz="900" b="1" dirty="0" err="1">
                          <a:solidFill>
                            <a:srgbClr val="003E62"/>
                          </a:solidFill>
                        </a:rPr>
                        <a:t>aliquyam</a:t>
                      </a:r>
                      <a:r>
                        <a:rPr lang="de-DE" sz="900" b="1" dirty="0">
                          <a:solidFill>
                            <a:srgbClr val="003E62"/>
                          </a:solidFill>
                        </a:rPr>
                        <a:t>*</a:t>
                      </a:r>
                      <a:r>
                        <a:rPr lang="de-DE" sz="900" b="1" baseline="30000" dirty="0">
                          <a:solidFill>
                            <a:srgbClr val="003E62"/>
                          </a:solidFill>
                        </a:rPr>
                        <a:t>1</a:t>
                      </a:r>
                      <a:endParaRPr lang="de-DE" sz="900" b="1" dirty="0">
                        <a:solidFill>
                          <a:srgbClr val="003E62"/>
                        </a:solidFill>
                      </a:endParaRPr>
                    </a:p>
                  </a:txBody>
                  <a:tcPr marL="91442" marR="91442" marT="45701" marB="45701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="0" dirty="0" err="1">
                          <a:solidFill>
                            <a:srgbClr val="696968"/>
                          </a:solidFill>
                        </a:rPr>
                        <a:t>Dmagna</a:t>
                      </a:r>
                      <a:r>
                        <a:rPr lang="en-US" sz="900" b="0" dirty="0">
                          <a:solidFill>
                            <a:srgbClr val="696968"/>
                          </a:solidFill>
                        </a:rPr>
                        <a:t> </a:t>
                      </a:r>
                      <a:r>
                        <a:rPr lang="en-US" sz="900" b="0" dirty="0" err="1">
                          <a:solidFill>
                            <a:srgbClr val="696968"/>
                          </a:solidFill>
                        </a:rPr>
                        <a:t>aliquyam</a:t>
                      </a:r>
                      <a:r>
                        <a:rPr lang="de-DE" sz="900" b="0" dirty="0">
                          <a:solidFill>
                            <a:srgbClr val="696968"/>
                          </a:solidFill>
                        </a:rPr>
                        <a:t>*</a:t>
                      </a:r>
                      <a:r>
                        <a:rPr lang="de-DE" sz="900" b="0" baseline="30000" dirty="0">
                          <a:solidFill>
                            <a:srgbClr val="696968"/>
                          </a:solidFill>
                        </a:rPr>
                        <a:t>1</a:t>
                      </a:r>
                      <a:endParaRPr lang="de-DE" sz="900" b="0" dirty="0">
                        <a:solidFill>
                          <a:srgbClr val="696968"/>
                        </a:solidFill>
                      </a:endParaRPr>
                    </a:p>
                  </a:txBody>
                  <a:tcPr marL="91442" marR="91442" marT="45701" marB="45701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49159873"/>
                  </a:ext>
                </a:extLst>
              </a:tr>
              <a:tr h="486592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de-DE" sz="900" b="1" dirty="0" err="1">
                          <a:solidFill>
                            <a:srgbClr val="003E62"/>
                          </a:solidFill>
                        </a:rPr>
                        <a:t>accusam</a:t>
                      </a:r>
                      <a:r>
                        <a:rPr lang="de-DE" sz="900" b="1" dirty="0">
                          <a:solidFill>
                            <a:srgbClr val="003E62"/>
                          </a:solidFill>
                        </a:rPr>
                        <a:t> et just</a:t>
                      </a:r>
                      <a:endParaRPr lang="en-US" sz="900" b="1" baseline="30000" dirty="0">
                        <a:solidFill>
                          <a:srgbClr val="003E62"/>
                        </a:solidFill>
                      </a:endParaRPr>
                    </a:p>
                  </a:txBody>
                  <a:tcPr marL="91442" marR="91442" marT="45701" marB="45701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de-DE" sz="900" b="0" dirty="0" err="1">
                          <a:solidFill>
                            <a:srgbClr val="696968"/>
                          </a:solidFill>
                        </a:rPr>
                        <a:t>accusam</a:t>
                      </a:r>
                      <a:r>
                        <a:rPr lang="de-DE" sz="900" b="0" dirty="0">
                          <a:solidFill>
                            <a:srgbClr val="696968"/>
                          </a:solidFill>
                        </a:rPr>
                        <a:t> et just</a:t>
                      </a:r>
                      <a:endParaRPr lang="en-US" sz="900" b="0" baseline="30000" dirty="0">
                        <a:solidFill>
                          <a:srgbClr val="696968"/>
                        </a:solidFill>
                      </a:endParaRPr>
                    </a:p>
                  </a:txBody>
                  <a:tcPr marL="91442" marR="91442" marT="45701" marB="45701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67231274"/>
                  </a:ext>
                </a:extLst>
              </a:tr>
            </a:tbl>
          </a:graphicData>
        </a:graphic>
      </p:graphicFrame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5B3CB6D2-91AF-B50B-9C0F-0352ED856B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490896"/>
              </p:ext>
            </p:extLst>
          </p:nvPr>
        </p:nvGraphicFramePr>
        <p:xfrm>
          <a:off x="330200" y="2741278"/>
          <a:ext cx="3929063" cy="1382719"/>
        </p:xfrm>
        <a:graphic>
          <a:graphicData uri="http://schemas.openxmlformats.org/drawingml/2006/table">
            <a:tbl>
              <a:tblPr>
                <a:tableStyleId>{5202B0CA-FC54-4496-8BCA-5EF66A818D29}</a:tableStyleId>
              </a:tblPr>
              <a:tblGrid>
                <a:gridCol w="18301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8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9729">
                <a:tc gridSpan="2"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de-DE" sz="900" b="1" kern="1200" dirty="0">
                          <a:solidFill>
                            <a:srgbClr val="003E62"/>
                          </a:solidFill>
                          <a:latin typeface="+mn-lt"/>
                          <a:ea typeface="+mn-ea"/>
                          <a:cs typeface="+mn-cs"/>
                        </a:rPr>
                        <a:t>Sed </a:t>
                      </a:r>
                      <a:r>
                        <a:rPr lang="de-DE" sz="900" b="1" kern="1200" dirty="0" err="1">
                          <a:solidFill>
                            <a:srgbClr val="003E62"/>
                          </a:solidFill>
                          <a:latin typeface="+mn-lt"/>
                          <a:ea typeface="+mn-ea"/>
                          <a:cs typeface="+mn-cs"/>
                        </a:rPr>
                        <a:t>diam</a:t>
                      </a:r>
                      <a:r>
                        <a:rPr lang="de-DE" sz="900" b="1" kern="1200" dirty="0">
                          <a:solidFill>
                            <a:srgbClr val="003E6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b="1" kern="1200" dirty="0" err="1">
                          <a:solidFill>
                            <a:srgbClr val="003E62"/>
                          </a:solidFill>
                          <a:latin typeface="+mn-lt"/>
                          <a:ea typeface="+mn-ea"/>
                          <a:cs typeface="+mn-cs"/>
                        </a:rPr>
                        <a:t>voluptua</a:t>
                      </a:r>
                      <a:endParaRPr lang="de-DE" sz="900" b="1" kern="1200" dirty="0">
                        <a:solidFill>
                          <a:srgbClr val="003E6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60" marR="91460" marT="45719" marB="45719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97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At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vero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eos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1460" marR="91460" marT="45719" marB="45719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&lt; 20 V</a:t>
                      </a:r>
                    </a:p>
                  </a:txBody>
                  <a:tcPr marL="91460" marR="91460" marT="45719" marB="45719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97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Et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ea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rebum</a:t>
                      </a:r>
                      <a:endParaRPr lang="de-DE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60" marR="91460" marT="45719" marB="45719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solidFill>
                            <a:srgbClr val="696968"/>
                          </a:solidFill>
                        </a:rPr>
                        <a:t>1.25 L / Fon (5 C @ 4x </a:t>
                      </a:r>
                      <a:r>
                        <a:rPr lang="de-DE" sz="900" dirty="0" err="1">
                          <a:solidFill>
                            <a:srgbClr val="696968"/>
                          </a:solidFill>
                        </a:rPr>
                        <a:t>ee</a:t>
                      </a:r>
                      <a:r>
                        <a:rPr lang="de-DE" sz="900" dirty="0">
                          <a:solidFill>
                            <a:srgbClr val="696968"/>
                          </a:solidFill>
                        </a:rPr>
                        <a:t>)</a:t>
                      </a:r>
                    </a:p>
                  </a:txBody>
                  <a:tcPr marL="91460" marR="91460" marT="45719" marB="45719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97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Dolor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sit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consetetur</a:t>
                      </a:r>
                      <a:endParaRPr lang="de-DE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60" marR="91460" marT="45719" marB="45719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solidFill>
                            <a:srgbClr val="696968"/>
                          </a:solidFill>
                        </a:rPr>
                        <a:t>max. 40m AWW / 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ff</a:t>
                      </a:r>
                      <a:endParaRPr lang="de-DE" sz="900" dirty="0">
                        <a:solidFill>
                          <a:srgbClr val="696968"/>
                        </a:solidFill>
                      </a:endParaRPr>
                    </a:p>
                  </a:txBody>
                  <a:tcPr marL="91460" marR="91460" marT="45719" marB="45719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97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Sadipscing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elitr</a:t>
                      </a:r>
                      <a:endParaRPr lang="de-DE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60" marR="91460" marT="45719" marB="45719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err="1">
                          <a:solidFill>
                            <a:srgbClr val="696968"/>
                          </a:solidFill>
                        </a:rPr>
                        <a:t>Werat</a:t>
                      </a:r>
                      <a:r>
                        <a:rPr lang="de-DE" sz="900" dirty="0">
                          <a:solidFill>
                            <a:srgbClr val="696968"/>
                          </a:solidFill>
                        </a:rPr>
                        <a:t> ASB 4.0</a:t>
                      </a:r>
                    </a:p>
                  </a:txBody>
                  <a:tcPr marL="91460" marR="91460" marT="45719" marB="45719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597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Bed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invidunt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ut</a:t>
                      </a:r>
                      <a:r>
                        <a:rPr lang="de-DE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labore</a:t>
                      </a:r>
                      <a:endParaRPr lang="de-DE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60" marR="91460" marT="45719" marB="45719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solidFill>
                            <a:srgbClr val="696968"/>
                          </a:solidFill>
                        </a:rPr>
                        <a:t>min. 100 cv</a:t>
                      </a:r>
                    </a:p>
                  </a:txBody>
                  <a:tcPr marL="91460" marR="91460" marT="45719" marB="45719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442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517588-08C6-FE39-7DD6-EAEF0AF772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8">
            <a:extLst>
              <a:ext uri="{FF2B5EF4-FFF2-40B4-BE49-F238E27FC236}">
                <a16:creationId xmlns:a16="http://schemas.microsoft.com/office/drawing/2014/main" id="{AFAF3B66-57BB-7A29-927B-5B793E555028}"/>
              </a:ext>
            </a:extLst>
          </p:cNvPr>
          <p:cNvSpPr txBox="1">
            <a:spLocks/>
          </p:cNvSpPr>
          <p:nvPr/>
        </p:nvSpPr>
        <p:spPr>
          <a:xfrm>
            <a:off x="468737" y="1781336"/>
            <a:ext cx="3390734" cy="2698571"/>
          </a:xfrm>
          <a:prstGeom prst="rect">
            <a:avLst/>
          </a:prstGeom>
        </p:spPr>
        <p:txBody>
          <a:bodyPr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450"/>
              </a:spcAft>
              <a:buFont typeface="Arial"/>
              <a:buNone/>
              <a:defRPr sz="1600" b="0" i="0" kern="120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Clr>
                <a:srgbClr val="003E64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Clr>
                <a:srgbClr val="696968"/>
              </a:buClr>
              <a:buFont typeface="Arial" panose="020B0604020202020204" pitchFamily="34" charset="0"/>
              <a:buChar char="&gt;"/>
              <a:defRPr sz="12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Clr>
                <a:srgbClr val="003E64"/>
              </a:buClr>
              <a:buFont typeface="Arial" panose="020B0604020202020204" pitchFamily="34" charset="0"/>
              <a:buChar char="∙"/>
              <a:defRPr sz="12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Clr>
                <a:srgbClr val="696968"/>
              </a:buClr>
              <a:buFont typeface="Arial" panose="020B0604020202020204" pitchFamily="34" charset="0"/>
              <a:buChar char="∙"/>
              <a:defRPr sz="12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ts val="1680"/>
              </a:lnSpc>
              <a:buAutoNum type="arabicPeriod"/>
            </a:pPr>
            <a:r>
              <a:rPr lang="de-DE" sz="1400" dirty="0">
                <a:solidFill>
                  <a:srgbClr val="575756"/>
                </a:solidFill>
                <a:hlinkClick r:id="rId2" action="ppaction://hlinksldjump"/>
              </a:rPr>
              <a:t>Title Slides</a:t>
            </a:r>
            <a:endParaRPr lang="de-DE" sz="1400" dirty="0">
              <a:solidFill>
                <a:srgbClr val="575756"/>
              </a:solidFill>
            </a:endParaRPr>
          </a:p>
          <a:p>
            <a:pPr marL="342900" indent="-342900">
              <a:lnSpc>
                <a:spcPts val="1680"/>
              </a:lnSpc>
              <a:buAutoNum type="arabicPeriod"/>
            </a:pPr>
            <a:r>
              <a:rPr lang="en-US" sz="1400" dirty="0">
                <a:solidFill>
                  <a:srgbClr val="575756"/>
                </a:solidFill>
                <a:hlinkClick r:id="rId3" action="ppaction://hlinksldjump"/>
              </a:rPr>
              <a:t>Agenda Slides</a:t>
            </a:r>
            <a:endParaRPr lang="en-US" sz="1400" dirty="0">
              <a:solidFill>
                <a:srgbClr val="575756"/>
              </a:solidFill>
            </a:endParaRPr>
          </a:p>
          <a:p>
            <a:pPr marL="342900" indent="-342900">
              <a:lnSpc>
                <a:spcPts val="1680"/>
              </a:lnSpc>
              <a:buAutoNum type="arabicPeriod"/>
            </a:pPr>
            <a:r>
              <a:rPr lang="en-US" sz="1400" dirty="0">
                <a:solidFill>
                  <a:srgbClr val="575756"/>
                </a:solidFill>
                <a:hlinkClick r:id="rId4" action="ppaction://hlinksldjump"/>
              </a:rPr>
              <a:t>Diagrams</a:t>
            </a:r>
            <a:endParaRPr lang="en-US" sz="1400" dirty="0">
              <a:solidFill>
                <a:srgbClr val="575756"/>
              </a:solidFill>
            </a:endParaRPr>
          </a:p>
          <a:p>
            <a:pPr marL="342900" indent="-342900">
              <a:lnSpc>
                <a:spcPts val="1680"/>
              </a:lnSpc>
              <a:buAutoNum type="arabicPeriod"/>
            </a:pPr>
            <a:r>
              <a:rPr lang="fr-FR" sz="1400" dirty="0">
                <a:solidFill>
                  <a:srgbClr val="575756"/>
                </a:solidFill>
                <a:hlinkClick r:id="rId5" action="ppaction://hlinksldjump"/>
              </a:rPr>
              <a:t>Timelines &amp; Roadmaps</a:t>
            </a:r>
            <a:endParaRPr lang="fr-FR" sz="1400" dirty="0">
              <a:solidFill>
                <a:srgbClr val="575756"/>
              </a:solidFill>
            </a:endParaRPr>
          </a:p>
          <a:p>
            <a:pPr marL="342900" indent="-342900">
              <a:lnSpc>
                <a:spcPts val="1680"/>
              </a:lnSpc>
              <a:buAutoNum type="arabicPeriod"/>
            </a:pPr>
            <a:r>
              <a:rPr lang="pt-BR" sz="1400" dirty="0">
                <a:solidFill>
                  <a:srgbClr val="575756"/>
                </a:solidFill>
                <a:hlinkClick r:id="rId6" action="ppaction://hlinksldjump"/>
              </a:rPr>
              <a:t>Hierarchies &amp; Cycles</a:t>
            </a:r>
            <a:endParaRPr lang="pt-BR" sz="1400" dirty="0">
              <a:solidFill>
                <a:srgbClr val="575756"/>
              </a:solidFill>
            </a:endParaRPr>
          </a:p>
          <a:p>
            <a:pPr marL="342900" indent="-342900">
              <a:lnSpc>
                <a:spcPts val="1680"/>
              </a:lnSpc>
              <a:buAutoNum type="arabicPeriod"/>
            </a:pPr>
            <a:r>
              <a:rPr lang="en-US" sz="1400" dirty="0">
                <a:solidFill>
                  <a:srgbClr val="575756"/>
                </a:solidFill>
                <a:hlinkClick r:id="rId7" action="ppaction://hlinksldjump"/>
              </a:rPr>
              <a:t>Processes</a:t>
            </a:r>
            <a:endParaRPr lang="en-US" sz="1400" dirty="0">
              <a:solidFill>
                <a:srgbClr val="575756"/>
              </a:solidFill>
            </a:endParaRPr>
          </a:p>
          <a:p>
            <a:pPr marL="342900" indent="-342900">
              <a:lnSpc>
                <a:spcPts val="1680"/>
              </a:lnSpc>
              <a:buAutoNum type="arabicPeriod"/>
            </a:pPr>
            <a:r>
              <a:rPr lang="de-DE" sz="1400" dirty="0">
                <a:solidFill>
                  <a:srgbClr val="575756"/>
                </a:solidFill>
                <a:hlinkClick r:id="rId8" action="ppaction://hlinksldjump"/>
              </a:rPr>
              <a:t>Tables</a:t>
            </a:r>
            <a:endParaRPr lang="en-US" sz="1400" dirty="0">
              <a:solidFill>
                <a:srgbClr val="575756"/>
              </a:solidFill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2B1FD34-0690-842E-CD96-8752916192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3754" y="1126067"/>
            <a:ext cx="8516492" cy="516466"/>
          </a:xfr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282697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0E464-AE46-3A56-082D-BCF224D5E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85972AFD-0F8F-833D-C944-3980C592FC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5D6378A-9C9F-B7F9-ACF9-C249A45046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5C8D78D1-4350-A9EC-1D72-772D44E919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522388"/>
              </p:ext>
            </p:extLst>
          </p:nvPr>
        </p:nvGraphicFramePr>
        <p:xfrm>
          <a:off x="254105" y="1042819"/>
          <a:ext cx="8635789" cy="3789417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107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8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4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33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7884">
                  <a:extLst>
                    <a:ext uri="{9D8B030D-6E8A-4147-A177-3AD203B41FA5}">
                      <a16:colId xmlns:a16="http://schemas.microsoft.com/office/drawing/2014/main" val="4191112415"/>
                    </a:ext>
                  </a:extLst>
                </a:gridCol>
                <a:gridCol w="1403070">
                  <a:extLst>
                    <a:ext uri="{9D8B030D-6E8A-4147-A177-3AD203B41FA5}">
                      <a16:colId xmlns:a16="http://schemas.microsoft.com/office/drawing/2014/main" val="609508956"/>
                    </a:ext>
                  </a:extLst>
                </a:gridCol>
              </a:tblGrid>
              <a:tr h="4318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04172" marR="104172" marT="52094" marB="5209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Lorem ipsum dolor </a:t>
                      </a: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12083" marR="112083" marT="56050" marB="5605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solidFill>
                            <a:srgbClr val="003C64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ABC</a:t>
                      </a: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12083" marR="112083" marT="56050" marB="5605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dirty="0">
                          <a:solidFill>
                            <a:srgbClr val="003C64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No sea takimata sanctus est</a:t>
                      </a: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12083" marR="112083" marT="56050" marB="5605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dirty="0">
                          <a:solidFill>
                            <a:srgbClr val="003C64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No sea takimata sanctus est</a:t>
                      </a: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12083" marR="112083" marT="56050" marB="5605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190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de-DE" sz="1000" dirty="0" err="1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Ccon-setetur</a:t>
                      </a:r>
                      <a:r>
                        <a:rPr lang="de-DE" sz="1000" dirty="0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 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de-DE" sz="800" b="1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Sit</a:t>
                      </a:r>
                      <a:r>
                        <a:rPr lang="de-DE" sz="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="1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</a:t>
                      </a:r>
                      <a:r>
                        <a:rPr lang="de-DE" sz="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="1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- ABC</a:t>
                      </a: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123 F</a:t>
                      </a: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Sadipscing</a:t>
                      </a:r>
                      <a:endParaRPr lang="de-DE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Aed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diam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nonumy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erat</a:t>
                      </a: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2026</a:t>
                      </a: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No sea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takimata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sanctus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est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Lorem ipsum dolor sit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. Lorem ipsum dolor sit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consetetur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top est. 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No sea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takimata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sanctus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est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Lorem ipsum dolor sit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. Lorem ipsum dolor sit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consetetur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2405">
                <a:tc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30" marR="10253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0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de-DE" sz="800" b="1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Sit</a:t>
                      </a:r>
                      <a:r>
                        <a:rPr lang="de-DE" sz="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="1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</a:t>
                      </a:r>
                      <a:r>
                        <a:rPr lang="de-DE" sz="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="1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- ABC</a:t>
                      </a: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123 F</a:t>
                      </a: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Sadipscing</a:t>
                      </a:r>
                      <a:endParaRPr lang="de-DE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Aed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diam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nonumy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erat</a:t>
                      </a: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de-DE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2028</a:t>
                      </a: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No sea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takimata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sanctus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est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.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consetetur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top est. 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No sea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takimata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sanctus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est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.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consetetur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top est. 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58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000" dirty="0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Stet </a:t>
                      </a:r>
                      <a:r>
                        <a:rPr lang="en-US" sz="1000" dirty="0" err="1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clita</a:t>
                      </a:r>
                      <a:r>
                        <a:rPr lang="en-US" sz="1000" dirty="0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kasd</a:t>
                      </a:r>
                      <a:r>
                        <a:rPr lang="en-US" sz="1000" dirty="0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gubergren</a:t>
                      </a: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0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endParaRPr lang="de-DE" sz="800" b="1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de-DE" sz="800" b="1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Sit</a:t>
                      </a:r>
                      <a:r>
                        <a:rPr lang="de-DE" sz="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="1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</a:t>
                      </a:r>
                      <a:r>
                        <a:rPr lang="de-DE" sz="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="1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- ABC</a:t>
                      </a: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123 F</a:t>
                      </a: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Sadipscing</a:t>
                      </a:r>
                      <a:endParaRPr lang="de-DE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Aed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diam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nonumy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erat</a:t>
                      </a: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2026</a:t>
                      </a: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No sea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takimata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sanctus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est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.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consetetur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top est. 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No sea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takimata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sanctus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est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.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consetetur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top est. 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7848876"/>
                  </a:ext>
                </a:extLst>
              </a:tr>
              <a:tr h="828200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0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endParaRPr lang="de-DE" sz="800" b="1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de-DE" sz="800" b="1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Sit</a:t>
                      </a:r>
                      <a:r>
                        <a:rPr lang="de-DE" sz="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="1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</a:t>
                      </a:r>
                      <a:r>
                        <a:rPr lang="de-DE" sz="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="1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- ABC</a:t>
                      </a: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123 F</a:t>
                      </a: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Sadipscing</a:t>
                      </a:r>
                      <a:endParaRPr lang="de-DE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Aed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diam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nonumy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erat</a:t>
                      </a: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2028</a:t>
                      </a: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No sea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takimata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sanctus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est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.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consetetur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top est. 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No sea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takimata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sanctus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est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.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consetetur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top est. 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058653"/>
                  </a:ext>
                </a:extLst>
              </a:tr>
              <a:tr h="3203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000" b="1" dirty="0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At </a:t>
                      </a:r>
                      <a:r>
                        <a:rPr lang="en-US" sz="1000" b="1" dirty="0" err="1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vero</a:t>
                      </a:r>
                      <a:r>
                        <a:rPr lang="en-US" sz="1000" b="1" dirty="0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eos</a:t>
                      </a:r>
                      <a:r>
                        <a:rPr lang="en-US" sz="1000" b="1" dirty="0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et </a:t>
                      </a:r>
                      <a:r>
                        <a:rPr lang="en-US" sz="1000" b="1" dirty="0" err="1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accusam</a:t>
                      </a:r>
                      <a:r>
                        <a:rPr lang="en-US" sz="1000" b="1" dirty="0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et </a:t>
                      </a:r>
                      <a:r>
                        <a:rPr lang="en-US" sz="1000" b="1" dirty="0" err="1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justo</a:t>
                      </a:r>
                      <a:r>
                        <a:rPr lang="en-US" sz="1000" b="1" dirty="0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duo </a:t>
                      </a:r>
                      <a:r>
                        <a:rPr lang="en-US" sz="1000" b="1" dirty="0" err="1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dolores</a:t>
                      </a:r>
                      <a:r>
                        <a:rPr lang="en-US" sz="1000" b="1" dirty="0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et </a:t>
                      </a:r>
                      <a:r>
                        <a:rPr lang="en-US" sz="1000" b="1" dirty="0" err="1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ea</a:t>
                      </a:r>
                      <a:r>
                        <a:rPr lang="en-US" sz="1000" b="1" dirty="0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rebum</a:t>
                      </a:r>
                      <a:endParaRPr lang="en-US" sz="1000" b="1" dirty="0">
                        <a:solidFill>
                          <a:srgbClr val="003E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7517750"/>
                  </a:ext>
                </a:extLst>
              </a:tr>
            </a:tbl>
          </a:graphicData>
        </a:graphic>
      </p:graphicFrame>
      <p:pic>
        <p:nvPicPr>
          <p:cNvPr id="5" name="Grafik 49">
            <a:extLst>
              <a:ext uri="{FF2B5EF4-FFF2-40B4-BE49-F238E27FC236}">
                <a16:creationId xmlns:a16="http://schemas.microsoft.com/office/drawing/2014/main" id="{5E55EA13-F02A-BA3C-C000-0EED992D9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019" y="1521666"/>
            <a:ext cx="1007722" cy="527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9">
            <a:extLst>
              <a:ext uri="{FF2B5EF4-FFF2-40B4-BE49-F238E27FC236}">
                <a16:creationId xmlns:a16="http://schemas.microsoft.com/office/drawing/2014/main" id="{B90960DA-A421-35CA-17A8-90B42304B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969" y="2202932"/>
            <a:ext cx="966441" cy="527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Grafik 12">
            <a:extLst>
              <a:ext uri="{FF2B5EF4-FFF2-40B4-BE49-F238E27FC236}">
                <a16:creationId xmlns:a16="http://schemas.microsoft.com/office/drawing/2014/main" id="{C7479393-0B6B-F65C-1090-E151412F8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720" y="3835475"/>
            <a:ext cx="681958" cy="53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fik 15">
            <a:extLst>
              <a:ext uri="{FF2B5EF4-FFF2-40B4-BE49-F238E27FC236}">
                <a16:creationId xmlns:a16="http://schemas.microsoft.com/office/drawing/2014/main" id="{0932F709-883E-DA38-7DA6-D13D3EF6AD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247" y="3022419"/>
            <a:ext cx="681958" cy="44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7314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2C4DC-98FC-DD6A-0A78-8E664B5DB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>
            <a:extLst>
              <a:ext uri="{FF2B5EF4-FFF2-40B4-BE49-F238E27FC236}">
                <a16:creationId xmlns:a16="http://schemas.microsoft.com/office/drawing/2014/main" id="{4E38972E-F1FF-6EA4-D885-A7A6A07DB4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61340D0F-B3F8-BFD1-B4E5-1C9888F7E2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DFFC47A1-CA0A-ADAC-5D2D-FB5941D310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610320"/>
              </p:ext>
            </p:extLst>
          </p:nvPr>
        </p:nvGraphicFramePr>
        <p:xfrm>
          <a:off x="254105" y="1042819"/>
          <a:ext cx="8635789" cy="3789417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107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8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4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33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7884">
                  <a:extLst>
                    <a:ext uri="{9D8B030D-6E8A-4147-A177-3AD203B41FA5}">
                      <a16:colId xmlns:a16="http://schemas.microsoft.com/office/drawing/2014/main" val="4191112415"/>
                    </a:ext>
                  </a:extLst>
                </a:gridCol>
                <a:gridCol w="1403070">
                  <a:extLst>
                    <a:ext uri="{9D8B030D-6E8A-4147-A177-3AD203B41FA5}">
                      <a16:colId xmlns:a16="http://schemas.microsoft.com/office/drawing/2014/main" val="609508956"/>
                    </a:ext>
                  </a:extLst>
                </a:gridCol>
              </a:tblGrid>
              <a:tr h="4318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04172" marR="104172" marT="52094" marB="5209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Lorem ipsum dolor </a:t>
                      </a: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12083" marR="112083" marT="56050" marB="5605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solidFill>
                            <a:srgbClr val="003C64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ABC</a:t>
                      </a: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12083" marR="112083" marT="56050" marB="5605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dirty="0">
                          <a:solidFill>
                            <a:srgbClr val="003C64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No sea takimata sanctus est</a:t>
                      </a: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12083" marR="112083" marT="56050" marB="5605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dirty="0">
                          <a:solidFill>
                            <a:srgbClr val="003C64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No sea takimata sanctus est</a:t>
                      </a: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12083" marR="112083" marT="56050" marB="5605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190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de-DE" sz="1000" dirty="0" err="1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Ccon-setetur</a:t>
                      </a:r>
                      <a:r>
                        <a:rPr lang="de-DE" sz="1000" dirty="0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 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de-DE" sz="800" b="1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Sit</a:t>
                      </a:r>
                      <a:r>
                        <a:rPr lang="de-DE" sz="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="1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</a:t>
                      </a:r>
                      <a:r>
                        <a:rPr lang="de-DE" sz="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="1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- ABC</a:t>
                      </a: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123 F</a:t>
                      </a: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Sadipscing</a:t>
                      </a:r>
                      <a:endParaRPr lang="de-DE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Aed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diam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nonumy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erat</a:t>
                      </a: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2026</a:t>
                      </a: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No sea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takimata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sanctus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est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Lorem ipsum dolor sit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. Lorem ipsum dolor sit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consetetur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top est. 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No sea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takimata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sanctus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est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Lorem ipsum dolor sit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. Lorem ipsum dolor sit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consetetur</a:t>
                      </a:r>
                      <a:r>
                        <a:rPr lang="en-US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2405">
                <a:tc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30" marR="10253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0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de-DE" sz="800" b="1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Sit</a:t>
                      </a:r>
                      <a:r>
                        <a:rPr lang="de-DE" sz="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="1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</a:t>
                      </a:r>
                      <a:r>
                        <a:rPr lang="de-DE" sz="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="1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- ABC</a:t>
                      </a: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123 F</a:t>
                      </a: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Sadipscing</a:t>
                      </a:r>
                      <a:endParaRPr lang="de-DE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Aed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diam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nonumy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erat</a:t>
                      </a: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de-DE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2028</a:t>
                      </a: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No sea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takimata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sanctus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est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.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consetetur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top est. 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No sea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takimata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sanctus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est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.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consetetur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top est. 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58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000" dirty="0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Stet </a:t>
                      </a:r>
                      <a:r>
                        <a:rPr lang="en-US" sz="1000" dirty="0" err="1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clita</a:t>
                      </a:r>
                      <a:r>
                        <a:rPr lang="en-US" sz="1000" dirty="0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kasd</a:t>
                      </a:r>
                      <a:r>
                        <a:rPr lang="en-US" sz="1000" dirty="0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3C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gubergren</a:t>
                      </a: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0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endParaRPr lang="de-DE" sz="800" b="1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de-DE" sz="800" b="1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Sit</a:t>
                      </a:r>
                      <a:r>
                        <a:rPr lang="de-DE" sz="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="1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</a:t>
                      </a:r>
                      <a:r>
                        <a:rPr lang="de-DE" sz="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="1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- ABC</a:t>
                      </a: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123 F</a:t>
                      </a: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Sadipscing</a:t>
                      </a:r>
                      <a:endParaRPr lang="de-DE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Aed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diam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nonumy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erat</a:t>
                      </a: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2026</a:t>
                      </a: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No sea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takimata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sanctus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est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.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consetetur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top est. 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No sea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takimata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sanctus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est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.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consetetur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top est. 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7848876"/>
                  </a:ext>
                </a:extLst>
              </a:tr>
              <a:tr h="828200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0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endParaRPr lang="de-DE" sz="800" b="1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lvl="1" indent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de-DE" sz="800" b="1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Sit</a:t>
                      </a:r>
                      <a:r>
                        <a:rPr lang="de-DE" sz="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="1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</a:t>
                      </a:r>
                      <a:r>
                        <a:rPr lang="de-DE" sz="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="1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- ABC</a:t>
                      </a: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123 F</a:t>
                      </a: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Sadipscing</a:t>
                      </a:r>
                      <a:endParaRPr lang="de-DE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Aed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diam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kern="1200" dirty="0" err="1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nonumy</a:t>
                      </a:r>
                      <a:r>
                        <a:rPr lang="de-DE" sz="800" kern="1200" dirty="0">
                          <a:solidFill>
                            <a:srgbClr val="696968"/>
                          </a:solidFill>
                          <a:latin typeface="+mn-lt"/>
                          <a:ea typeface="+mn-ea"/>
                          <a:cs typeface="+mn-cs"/>
                        </a:rPr>
                        <a:t> erat</a:t>
                      </a: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2028</a:t>
                      </a: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No sea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takimata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sanctus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est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.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consetetur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top est. 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No sea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takimata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sanctus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est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. Lorem ipsum dolor sit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amet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8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consetetur</a:t>
                      </a:r>
                      <a:r>
                        <a:rPr lang="en-US" sz="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top est. </a:t>
                      </a: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058653"/>
                  </a:ext>
                </a:extLst>
              </a:tr>
              <a:tr h="3203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000" dirty="0">
                        <a:solidFill>
                          <a:srgbClr val="003C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000" b="1" dirty="0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At </a:t>
                      </a:r>
                      <a:r>
                        <a:rPr lang="en-US" sz="1000" b="1" dirty="0" err="1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vero</a:t>
                      </a:r>
                      <a:r>
                        <a:rPr lang="en-US" sz="1000" b="1" dirty="0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eos</a:t>
                      </a:r>
                      <a:r>
                        <a:rPr lang="en-US" sz="1000" b="1" dirty="0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et </a:t>
                      </a:r>
                      <a:r>
                        <a:rPr lang="en-US" sz="1000" b="1" dirty="0" err="1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accusam</a:t>
                      </a:r>
                      <a:r>
                        <a:rPr lang="en-US" sz="1000" b="1" dirty="0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et </a:t>
                      </a:r>
                      <a:r>
                        <a:rPr lang="en-US" sz="1000" b="1" dirty="0" err="1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justo</a:t>
                      </a:r>
                      <a:r>
                        <a:rPr lang="en-US" sz="1000" b="1" dirty="0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duo </a:t>
                      </a:r>
                      <a:r>
                        <a:rPr lang="en-US" sz="1000" b="1" dirty="0" err="1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dolores</a:t>
                      </a:r>
                      <a:r>
                        <a:rPr lang="en-US" sz="1000" b="1" dirty="0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et </a:t>
                      </a:r>
                      <a:r>
                        <a:rPr lang="en-US" sz="1000" b="1" dirty="0" err="1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ea</a:t>
                      </a:r>
                      <a:r>
                        <a:rPr lang="en-US" sz="1000" b="1" dirty="0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003E64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rebum</a:t>
                      </a:r>
                      <a:endParaRPr lang="en-US" sz="1000" b="1" dirty="0">
                        <a:solidFill>
                          <a:srgbClr val="003E64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lvl="1" indent="-17145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›"/>
                      </a:pPr>
                      <a:endParaRPr lang="en-US" sz="800" kern="1200" dirty="0">
                        <a:solidFill>
                          <a:srgbClr val="69696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8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518" marR="1025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7517750"/>
                  </a:ext>
                </a:extLst>
              </a:tr>
            </a:tbl>
          </a:graphicData>
        </a:graphic>
      </p:graphicFrame>
      <p:pic>
        <p:nvPicPr>
          <p:cNvPr id="5" name="Grafik 49">
            <a:extLst>
              <a:ext uri="{FF2B5EF4-FFF2-40B4-BE49-F238E27FC236}">
                <a16:creationId xmlns:a16="http://schemas.microsoft.com/office/drawing/2014/main" id="{4B393526-53A4-2E54-5E3C-DF9C6FADD4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019" y="1521666"/>
            <a:ext cx="1007722" cy="527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9">
            <a:extLst>
              <a:ext uri="{FF2B5EF4-FFF2-40B4-BE49-F238E27FC236}">
                <a16:creationId xmlns:a16="http://schemas.microsoft.com/office/drawing/2014/main" id="{021B8970-B3C6-998C-FE66-6738D5043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969" y="2202932"/>
            <a:ext cx="966441" cy="527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Grafik 12">
            <a:extLst>
              <a:ext uri="{FF2B5EF4-FFF2-40B4-BE49-F238E27FC236}">
                <a16:creationId xmlns:a16="http://schemas.microsoft.com/office/drawing/2014/main" id="{E9EE5630-AD26-F32D-4E24-9AFBE4348B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720" y="3835475"/>
            <a:ext cx="681958" cy="53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fik 15">
            <a:extLst>
              <a:ext uri="{FF2B5EF4-FFF2-40B4-BE49-F238E27FC236}">
                <a16:creationId xmlns:a16="http://schemas.microsoft.com/office/drawing/2014/main" id="{E0A0C9E8-D02F-6AAE-6641-5AB372109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247" y="3022419"/>
            <a:ext cx="681958" cy="44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6410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C38A3B1-3297-9D35-9CE9-78CF95BDD5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Title 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343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7F44AF5D-9ED2-44EB-B02B-09CCF1AE97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Ipsum et </a:t>
            </a:r>
            <a:r>
              <a:rPr lang="fr-FR" dirty="0" err="1"/>
              <a:t>justo</a:t>
            </a:r>
            <a:r>
              <a:rPr lang="fr-FR" dirty="0"/>
              <a:t> duo </a:t>
            </a:r>
            <a:r>
              <a:rPr lang="fr-FR" dirty="0" err="1"/>
              <a:t>dolores</a:t>
            </a:r>
            <a:r>
              <a:rPr lang="fr-FR" dirty="0"/>
              <a:t> et </a:t>
            </a:r>
            <a:r>
              <a:rPr lang="fr-FR" dirty="0" err="1"/>
              <a:t>ea</a:t>
            </a:r>
            <a:r>
              <a:rPr lang="fr-FR" dirty="0"/>
              <a:t> Lorem</a:t>
            </a:r>
            <a:r>
              <a:rPr lang="de-DE" dirty="0"/>
              <a:t> </a:t>
            </a:r>
            <a:endParaRPr lang="en-US" dirty="0"/>
          </a:p>
        </p:txBody>
      </p:sp>
      <p:sp>
        <p:nvSpPr>
          <p:cNvPr id="11" name="Textplatzhalter 8">
            <a:extLst>
              <a:ext uri="{FF2B5EF4-FFF2-40B4-BE49-F238E27FC236}">
                <a16:creationId xmlns:a16="http://schemas.microsoft.com/office/drawing/2014/main" id="{3924BFB2-D4B1-4E84-BD52-4372A134720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</a:t>
            </a:r>
          </a:p>
        </p:txBody>
      </p:sp>
    </p:spTree>
    <p:extLst>
      <p:ext uri="{BB962C8B-B14F-4D97-AF65-F5344CB8AC3E}">
        <p14:creationId xmlns:p14="http://schemas.microsoft.com/office/powerpoint/2010/main" val="1564663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7F44AF5D-9ED2-44EB-B02B-09CCF1AE97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0825" y="1906172"/>
            <a:ext cx="3804565" cy="665578"/>
          </a:xfrm>
        </p:spPr>
        <p:txBody>
          <a:bodyPr/>
          <a:lstStyle/>
          <a:p>
            <a:r>
              <a:rPr lang="fr-FR" dirty="0"/>
              <a:t>Ipsum et </a:t>
            </a:r>
            <a:r>
              <a:rPr lang="fr-FR" dirty="0" err="1"/>
              <a:t>justo</a:t>
            </a:r>
            <a:r>
              <a:rPr lang="fr-FR" dirty="0"/>
              <a:t> duo </a:t>
            </a:r>
            <a:r>
              <a:rPr lang="fr-FR" dirty="0" err="1"/>
              <a:t>dolores</a:t>
            </a:r>
            <a:r>
              <a:rPr lang="fr-FR" dirty="0"/>
              <a:t> et </a:t>
            </a:r>
            <a:r>
              <a:rPr lang="fr-FR" dirty="0" err="1"/>
              <a:t>ea</a:t>
            </a:r>
            <a:r>
              <a:rPr lang="fr-FR" dirty="0"/>
              <a:t> Lorem</a:t>
            </a:r>
            <a:r>
              <a:rPr lang="de-DE" dirty="0"/>
              <a:t> </a:t>
            </a:r>
            <a:endParaRPr lang="en-US" dirty="0"/>
          </a:p>
        </p:txBody>
      </p:sp>
      <p:sp>
        <p:nvSpPr>
          <p:cNvPr id="11" name="Textplatzhalter 8">
            <a:extLst>
              <a:ext uri="{FF2B5EF4-FFF2-40B4-BE49-F238E27FC236}">
                <a16:creationId xmlns:a16="http://schemas.microsoft.com/office/drawing/2014/main" id="{3924BFB2-D4B1-4E84-BD52-4372A134720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50826" y="2571750"/>
            <a:ext cx="3659914" cy="665578"/>
          </a:xfrm>
        </p:spPr>
        <p:txBody>
          <a:bodyPr/>
          <a:lstStyle/>
          <a:p>
            <a:r>
              <a:rPr lang="en-US" dirty="0"/>
              <a:t>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AF0A659-6606-47BB-B13E-17A8907EAD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4850" y="0"/>
            <a:ext cx="46291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845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83518B-AF4C-AEFC-E340-97E96A198C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84AD087-697D-FD01-08A0-64D09ACE44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Agenda 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52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ED5FE3A6-30BC-48E9-8147-B444FA4180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5475" y="733444"/>
            <a:ext cx="8516492" cy="516466"/>
          </a:xfrm>
        </p:spPr>
        <p:txBody>
          <a:bodyPr/>
          <a:lstStyle/>
          <a:p>
            <a:r>
              <a:rPr lang="fr-FR" dirty="0"/>
              <a:t>Ipsum et </a:t>
            </a:r>
            <a:r>
              <a:rPr lang="fr-FR" dirty="0" err="1"/>
              <a:t>justo</a:t>
            </a:r>
            <a:r>
              <a:rPr lang="fr-FR" dirty="0"/>
              <a:t> duo </a:t>
            </a:r>
            <a:r>
              <a:rPr lang="fr-FR" dirty="0" err="1"/>
              <a:t>dolores</a:t>
            </a:r>
            <a:r>
              <a:rPr lang="fr-FR" dirty="0"/>
              <a:t> et </a:t>
            </a:r>
            <a:r>
              <a:rPr lang="fr-FR" dirty="0" err="1"/>
              <a:t>ea</a:t>
            </a:r>
            <a:r>
              <a:rPr lang="fr-FR" dirty="0"/>
              <a:t> Lorem</a:t>
            </a:r>
            <a:r>
              <a:rPr lang="de-DE" dirty="0"/>
              <a:t> </a:t>
            </a:r>
            <a:endParaRPr lang="en-US" dirty="0"/>
          </a:p>
        </p:txBody>
      </p:sp>
      <p:sp>
        <p:nvSpPr>
          <p:cNvPr id="14" name="Textplatzhalter 8">
            <a:extLst>
              <a:ext uri="{FF2B5EF4-FFF2-40B4-BE49-F238E27FC236}">
                <a16:creationId xmlns:a16="http://schemas.microsoft.com/office/drawing/2014/main" id="{12C8147A-E5EC-4C92-9B0B-E83938872616}"/>
              </a:ext>
            </a:extLst>
          </p:cNvPr>
          <p:cNvSpPr txBox="1">
            <a:spLocks/>
          </p:cNvSpPr>
          <p:nvPr/>
        </p:nvSpPr>
        <p:spPr>
          <a:xfrm>
            <a:off x="488133" y="676665"/>
            <a:ext cx="3852892" cy="4655126"/>
          </a:xfrm>
          <a:prstGeom prst="rect">
            <a:avLst/>
          </a:prstGeom>
        </p:spPr>
        <p:txBody>
          <a:bodyPr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450"/>
              </a:spcAft>
              <a:buFont typeface="Arial"/>
              <a:buNone/>
              <a:defRPr sz="1600" b="0" i="0" kern="120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Clr>
                <a:srgbClr val="003E64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Clr>
                <a:srgbClr val="696968"/>
              </a:buClr>
              <a:buFont typeface="Arial" panose="020B0604020202020204" pitchFamily="34" charset="0"/>
              <a:buChar char="&gt;"/>
              <a:defRPr sz="12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Clr>
                <a:srgbClr val="003E64"/>
              </a:buClr>
              <a:buFont typeface="Arial" panose="020B0604020202020204" pitchFamily="34" charset="0"/>
              <a:buChar char="∙"/>
              <a:defRPr sz="12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Clr>
                <a:srgbClr val="696968"/>
              </a:buClr>
              <a:buFont typeface="Arial" panose="020B0604020202020204" pitchFamily="34" charset="0"/>
              <a:buChar char="∙"/>
              <a:defRPr sz="12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ts val="1920"/>
              </a:lnSpc>
              <a:buAutoNum type="arabicPeriod"/>
            </a:pPr>
            <a:r>
              <a:rPr lang="de-DE" dirty="0" err="1">
                <a:solidFill>
                  <a:srgbClr val="575756"/>
                </a:solidFill>
              </a:rPr>
              <a:t>Loem</a:t>
            </a:r>
            <a:r>
              <a:rPr lang="de-DE" dirty="0">
                <a:solidFill>
                  <a:srgbClr val="575756"/>
                </a:solidFill>
              </a:rPr>
              <a:t> </a:t>
            </a:r>
            <a:r>
              <a:rPr lang="de-DE" dirty="0" err="1">
                <a:solidFill>
                  <a:srgbClr val="575756"/>
                </a:solidFill>
              </a:rPr>
              <a:t>Ipsum</a:t>
            </a:r>
            <a:endParaRPr lang="de-DE" dirty="0">
              <a:solidFill>
                <a:srgbClr val="575756"/>
              </a:solidFill>
            </a:endParaRPr>
          </a:p>
          <a:p>
            <a:pPr marL="342900" indent="-342900">
              <a:lnSpc>
                <a:spcPts val="1920"/>
              </a:lnSpc>
              <a:buAutoNum type="arabicPeriod"/>
            </a:pPr>
            <a:r>
              <a:rPr lang="en-US" dirty="0">
                <a:solidFill>
                  <a:srgbClr val="575756"/>
                </a:solidFill>
              </a:rPr>
              <a:t>Dolor sit </a:t>
            </a:r>
            <a:r>
              <a:rPr lang="en-US" dirty="0" err="1">
                <a:solidFill>
                  <a:srgbClr val="575756"/>
                </a:solidFill>
              </a:rPr>
              <a:t>amet</a:t>
            </a:r>
            <a:r>
              <a:rPr lang="en-US" dirty="0">
                <a:solidFill>
                  <a:srgbClr val="575756"/>
                </a:solidFill>
              </a:rPr>
              <a:t>, </a:t>
            </a:r>
            <a:r>
              <a:rPr lang="en-US" dirty="0" err="1">
                <a:solidFill>
                  <a:srgbClr val="575756"/>
                </a:solidFill>
              </a:rPr>
              <a:t>consetetur</a:t>
            </a:r>
            <a:endParaRPr lang="en-US" dirty="0">
              <a:solidFill>
                <a:srgbClr val="575756"/>
              </a:solidFill>
            </a:endParaRPr>
          </a:p>
          <a:p>
            <a:pPr marL="342900" indent="-342900">
              <a:lnSpc>
                <a:spcPts val="1920"/>
              </a:lnSpc>
              <a:buAutoNum type="arabicPeriod"/>
            </a:pPr>
            <a:r>
              <a:rPr lang="en-US" dirty="0" err="1">
                <a:solidFill>
                  <a:srgbClr val="575756"/>
                </a:solidFill>
              </a:rPr>
              <a:t>Sadipscing</a:t>
            </a:r>
            <a:r>
              <a:rPr lang="en-US" dirty="0">
                <a:solidFill>
                  <a:srgbClr val="575756"/>
                </a:solidFill>
              </a:rPr>
              <a:t> </a:t>
            </a:r>
            <a:r>
              <a:rPr lang="en-US" dirty="0" err="1">
                <a:solidFill>
                  <a:srgbClr val="575756"/>
                </a:solidFill>
              </a:rPr>
              <a:t>elitr</a:t>
            </a:r>
            <a:r>
              <a:rPr lang="en-US" dirty="0">
                <a:solidFill>
                  <a:srgbClr val="575756"/>
                </a:solidFill>
              </a:rPr>
              <a:t>, sed diam </a:t>
            </a:r>
            <a:r>
              <a:rPr lang="en-US" dirty="0" err="1">
                <a:solidFill>
                  <a:srgbClr val="575756"/>
                </a:solidFill>
              </a:rPr>
              <a:t>nonumy</a:t>
            </a:r>
            <a:r>
              <a:rPr lang="en-US" dirty="0">
                <a:solidFill>
                  <a:srgbClr val="575756"/>
                </a:solidFill>
              </a:rPr>
              <a:t> </a:t>
            </a:r>
            <a:r>
              <a:rPr lang="en-US" dirty="0" err="1">
                <a:solidFill>
                  <a:srgbClr val="575756"/>
                </a:solidFill>
              </a:rPr>
              <a:t>eirmod</a:t>
            </a:r>
            <a:r>
              <a:rPr lang="en-US" dirty="0">
                <a:solidFill>
                  <a:srgbClr val="575756"/>
                </a:solidFill>
              </a:rPr>
              <a:t> </a:t>
            </a:r>
            <a:r>
              <a:rPr lang="en-US" dirty="0" err="1">
                <a:solidFill>
                  <a:srgbClr val="575756"/>
                </a:solidFill>
              </a:rPr>
              <a:t>tempor</a:t>
            </a:r>
            <a:r>
              <a:rPr lang="de-DE" dirty="0">
                <a:solidFill>
                  <a:srgbClr val="575756"/>
                </a:solidFill>
              </a:rPr>
              <a:t> </a:t>
            </a:r>
          </a:p>
          <a:p>
            <a:pPr marL="342900" indent="-342900">
              <a:lnSpc>
                <a:spcPts val="1920"/>
              </a:lnSpc>
              <a:buAutoNum type="arabicPeriod"/>
            </a:pPr>
            <a:r>
              <a:rPr lang="fr-FR" dirty="0" err="1">
                <a:solidFill>
                  <a:srgbClr val="575756"/>
                </a:solidFill>
              </a:rPr>
              <a:t>Invidunt</a:t>
            </a:r>
            <a:r>
              <a:rPr lang="fr-FR" dirty="0">
                <a:solidFill>
                  <a:srgbClr val="575756"/>
                </a:solidFill>
              </a:rPr>
              <a:t> ut </a:t>
            </a:r>
            <a:r>
              <a:rPr lang="fr-FR" dirty="0" err="1">
                <a:solidFill>
                  <a:srgbClr val="575756"/>
                </a:solidFill>
              </a:rPr>
              <a:t>labore</a:t>
            </a:r>
            <a:r>
              <a:rPr lang="fr-FR" dirty="0">
                <a:solidFill>
                  <a:srgbClr val="575756"/>
                </a:solidFill>
              </a:rPr>
              <a:t> et </a:t>
            </a:r>
            <a:r>
              <a:rPr lang="fr-FR" dirty="0" err="1">
                <a:solidFill>
                  <a:srgbClr val="575756"/>
                </a:solidFill>
              </a:rPr>
              <a:t>dolore</a:t>
            </a:r>
            <a:endParaRPr lang="fr-FR" dirty="0">
              <a:solidFill>
                <a:srgbClr val="575756"/>
              </a:solidFill>
            </a:endParaRPr>
          </a:p>
          <a:p>
            <a:pPr marL="342900" indent="-342900">
              <a:lnSpc>
                <a:spcPts val="1920"/>
              </a:lnSpc>
              <a:buAutoNum type="arabicPeriod"/>
            </a:pPr>
            <a:r>
              <a:rPr lang="pt-BR" dirty="0">
                <a:solidFill>
                  <a:srgbClr val="575756"/>
                </a:solidFill>
              </a:rPr>
              <a:t>Magna aliquyam erat, sed diam voluptua</a:t>
            </a:r>
          </a:p>
          <a:p>
            <a:pPr marL="342900" indent="-342900">
              <a:lnSpc>
                <a:spcPts val="1920"/>
              </a:lnSpc>
              <a:buAutoNum type="arabicPeriod"/>
            </a:pPr>
            <a:r>
              <a:rPr lang="en-US" dirty="0">
                <a:solidFill>
                  <a:srgbClr val="575756"/>
                </a:solidFill>
              </a:rPr>
              <a:t>At </a:t>
            </a:r>
            <a:r>
              <a:rPr lang="en-US" dirty="0" err="1">
                <a:solidFill>
                  <a:srgbClr val="575756"/>
                </a:solidFill>
              </a:rPr>
              <a:t>vero</a:t>
            </a:r>
            <a:r>
              <a:rPr lang="en-US" dirty="0">
                <a:solidFill>
                  <a:srgbClr val="575756"/>
                </a:solidFill>
              </a:rPr>
              <a:t> </a:t>
            </a:r>
            <a:r>
              <a:rPr lang="en-US" dirty="0" err="1">
                <a:solidFill>
                  <a:srgbClr val="575756"/>
                </a:solidFill>
              </a:rPr>
              <a:t>eos</a:t>
            </a:r>
            <a:r>
              <a:rPr lang="en-US" dirty="0">
                <a:solidFill>
                  <a:srgbClr val="575756"/>
                </a:solidFill>
              </a:rPr>
              <a:t> et </a:t>
            </a:r>
            <a:r>
              <a:rPr lang="en-US" dirty="0" err="1">
                <a:solidFill>
                  <a:srgbClr val="575756"/>
                </a:solidFill>
              </a:rPr>
              <a:t>accusam</a:t>
            </a:r>
            <a:endParaRPr lang="en-US" dirty="0">
              <a:solidFill>
                <a:srgbClr val="575756"/>
              </a:solidFill>
            </a:endParaRPr>
          </a:p>
          <a:p>
            <a:pPr marL="342900" indent="-342900">
              <a:lnSpc>
                <a:spcPts val="1920"/>
              </a:lnSpc>
              <a:buAutoNum type="arabicPeriod"/>
            </a:pPr>
            <a:r>
              <a:rPr lang="fr-FR" dirty="0">
                <a:solidFill>
                  <a:srgbClr val="575756"/>
                </a:solidFill>
              </a:rPr>
              <a:t>Ipsum et </a:t>
            </a:r>
            <a:r>
              <a:rPr lang="fr-FR" dirty="0" err="1">
                <a:solidFill>
                  <a:srgbClr val="575756"/>
                </a:solidFill>
              </a:rPr>
              <a:t>justo</a:t>
            </a:r>
            <a:r>
              <a:rPr lang="fr-FR" dirty="0">
                <a:solidFill>
                  <a:srgbClr val="575756"/>
                </a:solidFill>
              </a:rPr>
              <a:t> duo </a:t>
            </a:r>
            <a:r>
              <a:rPr lang="fr-FR" dirty="0" err="1">
                <a:solidFill>
                  <a:srgbClr val="575756"/>
                </a:solidFill>
              </a:rPr>
              <a:t>dolores</a:t>
            </a:r>
            <a:r>
              <a:rPr lang="fr-FR" dirty="0">
                <a:solidFill>
                  <a:srgbClr val="575756"/>
                </a:solidFill>
              </a:rPr>
              <a:t> et </a:t>
            </a:r>
            <a:r>
              <a:rPr lang="fr-FR" dirty="0" err="1">
                <a:solidFill>
                  <a:srgbClr val="575756"/>
                </a:solidFill>
              </a:rPr>
              <a:t>ea</a:t>
            </a:r>
            <a:r>
              <a:rPr lang="fr-FR" dirty="0">
                <a:solidFill>
                  <a:srgbClr val="575756"/>
                </a:solidFill>
              </a:rPr>
              <a:t> </a:t>
            </a:r>
            <a:endParaRPr lang="de-DE" dirty="0">
              <a:solidFill>
                <a:srgbClr val="5757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54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90299-1E7B-955D-D5A7-B92F92304B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EE51C2F-5013-EAFF-995C-A3939536F0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Diagrams</a:t>
            </a:r>
          </a:p>
        </p:txBody>
      </p:sp>
    </p:spTree>
    <p:extLst>
      <p:ext uri="{BB962C8B-B14F-4D97-AF65-F5344CB8AC3E}">
        <p14:creationId xmlns:p14="http://schemas.microsoft.com/office/powerpoint/2010/main" val="344114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b1dNKRujU6YqhL2jP8My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b1dNKRujU6YqhL2jP8My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b1dNKRujU6YqhL2jP8My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b1dNKRujU6YqhL2jP8My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b1dNKRujU6YqhL2jP8My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TEMPLATESTYLE" val="11"/>
</p:tagLst>
</file>

<file path=ppt/theme/theme1.xml><?xml version="1.0" encoding="utf-8"?>
<a:theme xmlns:a="http://schemas.openxmlformats.org/drawingml/2006/main" name="MD Präsentation">
  <a:themeElements>
    <a:clrScheme name="MD Corporate Color 2025">
      <a:dk1>
        <a:srgbClr val="575756"/>
      </a:dk1>
      <a:lt1>
        <a:srgbClr val="575756"/>
      </a:lt1>
      <a:dk2>
        <a:srgbClr val="FFFFFF"/>
      </a:dk2>
      <a:lt2>
        <a:srgbClr val="EBEBEB"/>
      </a:lt2>
      <a:accent1>
        <a:srgbClr val="003E64"/>
      </a:accent1>
      <a:accent2>
        <a:srgbClr val="0069A3"/>
      </a:accent2>
      <a:accent3>
        <a:srgbClr val="007DCA"/>
      </a:accent3>
      <a:accent4>
        <a:srgbClr val="0090D7"/>
      </a:accent4>
      <a:accent5>
        <a:srgbClr val="2CAFE6"/>
      </a:accent5>
      <a:accent6>
        <a:srgbClr val="A5D2F2"/>
      </a:accent6>
      <a:hlink>
        <a:srgbClr val="003E64"/>
      </a:hlink>
      <a:folHlink>
        <a:srgbClr val="7199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Autofit/>
      </a:bodyPr>
      <a:lstStyle>
        <a:defPPr algn="l">
          <a:defRPr sz="1200" dirty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1" id="{2541CD0F-ADE2-4633-B4B8-801F4460DD17}" vid="{B0E1D6F0-E6F5-4302-8951-D1AEF5748709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8531C83651424DBBF2BEE73F8D2ED6" ma:contentTypeVersion="2" ma:contentTypeDescription="Create a new document." ma:contentTypeScope="" ma:versionID="a21e68dc36611e53beb5d7fe5a5fc78d">
  <xsd:schema xmlns:xsd="http://www.w3.org/2001/XMLSchema" xmlns:xs="http://www.w3.org/2001/XMLSchema" xmlns:p="http://schemas.microsoft.com/office/2006/metadata/properties" xmlns:ns2="279bca3e-bf64-463a-8915-dca68d7fb21f" xmlns:ns3="e2ea6b12-2064-496c-92ab-63ff75d6e256" targetNamespace="http://schemas.microsoft.com/office/2006/metadata/properties" ma:root="true" ma:fieldsID="fc7ad99275e88a339b6e2b6b82418f14" ns2:_="" ns3:_="">
    <xsd:import namespace="279bca3e-bf64-463a-8915-dca68d7fb21f"/>
    <xsd:import namespace="e2ea6b12-2064-496c-92ab-63ff75d6e2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9bca3e-bf64-463a-8915-dca68d7fb21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ea6b12-2064-496c-92ab-63ff75d6e25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279bca3e-bf64-463a-8915-dca68d7fb21f">WSRH2N3JPZS5-2068064685-3186</_dlc_DocId>
    <_dlc_DocIdUrl xmlns="279bca3e-bf64-463a-8915-dca68d7fb21f">
      <Url>https://collaboration.mdgn.net/Home/BlackBoard/MarketingCommunication/_layouts/15/DocIdRedir.aspx?ID=WSRH2N3JPZS5-2068064685-3186</Url>
      <Description>WSRH2N3JPZS5-2068064685-3186</Description>
    </_dlc_DocIdUrl>
  </documentManagement>
</p:properties>
</file>

<file path=customXml/itemProps1.xml><?xml version="1.0" encoding="utf-8"?>
<ds:datastoreItem xmlns:ds="http://schemas.openxmlformats.org/officeDocument/2006/customXml" ds:itemID="{26939AF1-011D-49AC-BF91-1703A880483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9bca3e-bf64-463a-8915-dca68d7fb21f"/>
    <ds:schemaRef ds:uri="e2ea6b12-2064-496c-92ab-63ff75d6e2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A7781BC-2EA0-42BA-98FC-B542F789D9E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E1198BE4-FA9D-4F12-AA79-749D0C0D1D52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445328B-1C35-4512-8A27-10C854EB325E}">
  <ds:schemaRefs>
    <ds:schemaRef ds:uri="http://purl.org/dc/elements/1.1/"/>
    <ds:schemaRef ds:uri="http://www.w3.org/XML/1998/namespace"/>
    <ds:schemaRef ds:uri="e2ea6b12-2064-496c-92ab-63ff75d6e256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279bca3e-bf64-463a-8915-dca68d7fb21f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17325fb6-b1f3-4998-a4df-4b5e287d9f22}" enabled="1" method="Privileged" siteId="{139b467a-8ab3-4f8e-a26f-6afd23addeeb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1433</Words>
  <Application>Microsoft Office PowerPoint</Application>
  <PresentationFormat>Bildschirmpräsentation (16:9)</PresentationFormat>
  <Paragraphs>298</Paragraphs>
  <Slides>31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31</vt:i4>
      </vt:variant>
    </vt:vector>
  </HeadingPairs>
  <TitlesOfParts>
    <vt:vector size="34" baseType="lpstr">
      <vt:lpstr>Arial</vt:lpstr>
      <vt:lpstr>Calibri</vt:lpstr>
      <vt:lpstr>MD 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>Niels.Broemmelhaus@md-elektronik.de</Manager>
  <Company>MD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Michel Christian</dc:creator>
  <cp:lastModifiedBy>Michel Christian</cp:lastModifiedBy>
  <cp:revision>27</cp:revision>
  <cp:lastPrinted>2024-11-10T13:43:18Z</cp:lastPrinted>
  <dcterms:created xsi:type="dcterms:W3CDTF">2025-11-19T07:47:09Z</dcterms:created>
  <dcterms:modified xsi:type="dcterms:W3CDTF">2026-08-10T11:58:34Z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0x010100A88531C83651424DBBF2BEE73F8D2ED6</vt:lpwstr>
  </property>
  <property fmtid="{D5CDD505-2E9C-101B-9397-08002B2CF9AE}" pid="3" name="_dlc_DocIdItemGuid">
    <vt:lpwstr>18c18555-00ef-4c80-9fc1-e1e92d69e7ce</vt:lpwstr>
  </property>
</Properties>
</file>